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60" r:id="rId4"/>
    <p:sldId id="261" r:id="rId5"/>
    <p:sldId id="305" r:id="rId6"/>
    <p:sldId id="262" r:id="rId7"/>
    <p:sldId id="306" r:id="rId8"/>
    <p:sldId id="289" r:id="rId9"/>
    <p:sldId id="264" r:id="rId10"/>
    <p:sldId id="265" r:id="rId11"/>
    <p:sldId id="271" r:id="rId12"/>
    <p:sldId id="318" r:id="rId13"/>
    <p:sldId id="292" r:id="rId14"/>
    <p:sldId id="293" r:id="rId15"/>
    <p:sldId id="297" r:id="rId16"/>
    <p:sldId id="266" r:id="rId17"/>
    <p:sldId id="267" r:id="rId18"/>
    <p:sldId id="320" r:id="rId19"/>
    <p:sldId id="269" r:id="rId20"/>
    <p:sldId id="270" r:id="rId21"/>
    <p:sldId id="310" r:id="rId22"/>
    <p:sldId id="311" r:id="rId23"/>
    <p:sldId id="272" r:id="rId24"/>
    <p:sldId id="273" r:id="rId25"/>
    <p:sldId id="309" r:id="rId26"/>
    <p:sldId id="308" r:id="rId27"/>
    <p:sldId id="274" r:id="rId28"/>
    <p:sldId id="275" r:id="rId29"/>
    <p:sldId id="276" r:id="rId30"/>
    <p:sldId id="277" r:id="rId31"/>
    <p:sldId id="300" r:id="rId32"/>
    <p:sldId id="301" r:id="rId33"/>
    <p:sldId id="302" r:id="rId34"/>
    <p:sldId id="312" r:id="rId35"/>
    <p:sldId id="303" r:id="rId36"/>
    <p:sldId id="278" r:id="rId37"/>
    <p:sldId id="279" r:id="rId38"/>
    <p:sldId id="314" r:id="rId39"/>
    <p:sldId id="315" r:id="rId40"/>
    <p:sldId id="290" r:id="rId41"/>
    <p:sldId id="280" r:id="rId42"/>
    <p:sldId id="281" r:id="rId43"/>
    <p:sldId id="304" r:id="rId44"/>
    <p:sldId id="321" r:id="rId45"/>
    <p:sldId id="282" r:id="rId46"/>
    <p:sldId id="283" r:id="rId47"/>
    <p:sldId id="284" r:id="rId48"/>
    <p:sldId id="285" r:id="rId49"/>
    <p:sldId id="286" r:id="rId50"/>
    <p:sldId id="322" r:id="rId51"/>
    <p:sldId id="287" r:id="rId52"/>
    <p:sldId id="291" r:id="rId53"/>
    <p:sldId id="317" r:id="rId54"/>
    <p:sldId id="316" r:id="rId55"/>
    <p:sldId id="295" r:id="rId56"/>
    <p:sldId id="288" r:id="rId57"/>
    <p:sldId id="294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63" autoAdjust="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7C59-8D5F-4EF5-9F9C-85958A644B6F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F3A-7889-4D5C-ACD2-6FA2A4AB7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7C59-8D5F-4EF5-9F9C-85958A644B6F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F3A-7889-4D5C-ACD2-6FA2A4AB7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7C59-8D5F-4EF5-9F9C-85958A644B6F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F3A-7889-4D5C-ACD2-6FA2A4AB7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7C59-8D5F-4EF5-9F9C-85958A644B6F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F3A-7889-4D5C-ACD2-6FA2A4AB7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7C59-8D5F-4EF5-9F9C-85958A644B6F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F3A-7889-4D5C-ACD2-6FA2A4AB7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7C59-8D5F-4EF5-9F9C-85958A644B6F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F3A-7889-4D5C-ACD2-6FA2A4AB7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7C59-8D5F-4EF5-9F9C-85958A644B6F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F3A-7889-4D5C-ACD2-6FA2A4AB7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7C59-8D5F-4EF5-9F9C-85958A644B6F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F3A-7889-4D5C-ACD2-6FA2A4AB7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7C59-8D5F-4EF5-9F9C-85958A644B6F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F3A-7889-4D5C-ACD2-6FA2A4AB7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7C59-8D5F-4EF5-9F9C-85958A644B6F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F3A-7889-4D5C-ACD2-6FA2A4AB7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7C59-8D5F-4EF5-9F9C-85958A644B6F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F3A-7889-4D5C-ACD2-6FA2A4AB7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87C59-8D5F-4EF5-9F9C-85958A644B6F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BFF3A-7889-4D5C-ACD2-6FA2A4AB7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772400" cy="1470025"/>
          </a:xfrm>
        </p:spPr>
        <p:txBody>
          <a:bodyPr>
            <a:noAutofit/>
          </a:bodyPr>
          <a:lstStyle/>
          <a:p>
            <a:r>
              <a:rPr lang="ru-RU" sz="5000" dirty="0" smtClean="0"/>
              <a:t>Сенсорное развитие детей раннего возраста</a:t>
            </a:r>
            <a:endParaRPr lang="ru-RU" sz="5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                  Воспитатель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     </a:t>
            </a:r>
            <a:r>
              <a:rPr lang="ru-RU" dirty="0" err="1" smtClean="0">
                <a:solidFill>
                  <a:schemeClr val="tx1"/>
                </a:solidFill>
              </a:rPr>
              <a:t>Балабова</a:t>
            </a:r>
            <a:r>
              <a:rPr lang="ru-RU" dirty="0" smtClean="0">
                <a:solidFill>
                  <a:schemeClr val="tx1"/>
                </a:solidFill>
              </a:rPr>
              <a:t> О.Ю.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Д/И «Собери картинку»</a:t>
            </a:r>
            <a:endParaRPr lang="ru-RU" dirty="0"/>
          </a:p>
        </p:txBody>
      </p:sp>
      <p:pic>
        <p:nvPicPr>
          <p:cNvPr id="10242" name="Picture 2" descr="C:\Users\Оля\Desktop\сенсорное развитие\SDC122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357298"/>
            <a:ext cx="821537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\Desktop\SDC124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500042"/>
            <a:ext cx="8072494" cy="6000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\Desktop\22марта\100SSCAM\SDC124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511926"/>
            <a:ext cx="7929618" cy="6119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Д/И «Собери картинку-2»</a:t>
            </a:r>
            <a:endParaRPr lang="ru-RU" dirty="0"/>
          </a:p>
        </p:txBody>
      </p:sp>
      <p:pic>
        <p:nvPicPr>
          <p:cNvPr id="1026" name="Picture 2" descr="C:\Users\Оля\Desktop\SDC124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357298"/>
            <a:ext cx="8001056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я\Desktop\сенсорное развитие\SDC123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428604"/>
            <a:ext cx="8203604" cy="5929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я\Desktop\SDC124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500042"/>
            <a:ext cx="8458801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Д/И «Сортировка»</a:t>
            </a:r>
            <a:endParaRPr lang="ru-RU" dirty="0"/>
          </a:p>
        </p:txBody>
      </p:sp>
      <p:pic>
        <p:nvPicPr>
          <p:cNvPr id="2050" name="Picture 2" descr="C:\Users\Оля\Desktop\сенсорное развитие\SDC123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285860"/>
            <a:ext cx="7861708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я\Desktop\сенсорное развитие\SDC122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571480"/>
            <a:ext cx="8001056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я\Desktop\сенсорное развитие\SDC122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500042"/>
            <a:ext cx="8143932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Д/И «Прищепки»</a:t>
            </a:r>
            <a:endParaRPr lang="ru-RU" dirty="0"/>
          </a:p>
        </p:txBody>
      </p:sp>
      <p:pic>
        <p:nvPicPr>
          <p:cNvPr id="13314" name="Picture 2" descr="C:\Users\Оля\Desktop\сенсорное развитие\SDC122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263070"/>
            <a:ext cx="8358246" cy="516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301038" cy="614366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400" b="1" i="1" dirty="0" smtClean="0"/>
              <a:t>Т</a:t>
            </a:r>
            <a:r>
              <a:rPr lang="ru-RU" sz="5500" b="1" i="1" dirty="0" smtClean="0"/>
              <a:t>ребования  по сенсорному развитию детей с 2до 3 лет</a:t>
            </a:r>
            <a:endParaRPr lang="ru-RU" sz="5500" b="1" dirty="0" smtClean="0"/>
          </a:p>
          <a:p>
            <a:pPr lvl="0"/>
            <a:r>
              <a:rPr lang="ru-RU" sz="5500" b="1" dirty="0" smtClean="0"/>
              <a:t>ориентироваться в 6 цветах, называть их, подбирать по образцу</a:t>
            </a:r>
          </a:p>
          <a:p>
            <a:pPr lvl="0"/>
            <a:r>
              <a:rPr lang="ru-RU" sz="5500" b="1" dirty="0" smtClean="0"/>
              <a:t>ориентироваться в трех и более контрастных величинах</a:t>
            </a:r>
          </a:p>
          <a:p>
            <a:pPr lvl="0"/>
            <a:r>
              <a:rPr lang="ru-RU" sz="5500" b="1" dirty="0" smtClean="0"/>
              <a:t>собирать пирамидку из 5-8 колец разной величины</a:t>
            </a:r>
          </a:p>
          <a:p>
            <a:pPr lvl="0"/>
            <a:r>
              <a:rPr lang="ru-RU" sz="5500" b="1" dirty="0" smtClean="0"/>
              <a:t>соотносить конфигурацию объемной геометрической фигуры с плоскостным изображением, накладывать на образец (раскладывает вкладыши разной величины или формы в аналогичные отверстия на доске)</a:t>
            </a:r>
          </a:p>
          <a:p>
            <a:pPr lvl="0"/>
            <a:r>
              <a:rPr lang="ru-RU" sz="5500" b="1" dirty="0" smtClean="0"/>
              <a:t>составлять целое из 4-х частей разрезных картинок, складных кубиков</a:t>
            </a:r>
          </a:p>
          <a:p>
            <a:pPr lvl="0"/>
            <a:r>
              <a:rPr lang="ru-RU" sz="5500" b="1" dirty="0" smtClean="0"/>
              <a:t>различать предметы по форме (кубик, кирпичик, шар, призма)</a:t>
            </a:r>
          </a:p>
          <a:p>
            <a:pPr lvl="0"/>
            <a:r>
              <a:rPr lang="ru-RU" sz="5500" b="1" dirty="0" smtClean="0"/>
              <a:t>ориентироваться в соотношении плоскостных фигур (круг, овал, квадрат, прямоугольник)</a:t>
            </a:r>
          </a:p>
          <a:p>
            <a:pPr lvl="0"/>
            <a:r>
              <a:rPr lang="ru-RU" sz="5500" b="1" dirty="0" smtClean="0"/>
              <a:t>сравнивать, соотносить, группировать однородные предметы по цвету, форме, величине</a:t>
            </a:r>
          </a:p>
          <a:p>
            <a:pPr lvl="0"/>
            <a:r>
              <a:rPr lang="ru-RU" sz="5500" b="1" dirty="0" smtClean="0"/>
              <a:t>выделять формы предметов, обводя их по контуру то одной, то другой рукой</a:t>
            </a:r>
          </a:p>
          <a:p>
            <a:pPr lvl="0"/>
            <a:r>
              <a:rPr lang="ru-RU" sz="5500" b="1" dirty="0" smtClean="0"/>
              <a:t>в рамках листа проводить вертикальные, горизонтальные, округлые, короткие и длинные линии</a:t>
            </a:r>
          </a:p>
          <a:p>
            <a:endParaRPr lang="ru-RU" sz="55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ля\Desktop\сенсорное развитие\SDC123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571480"/>
            <a:ext cx="8187202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я\Desktop\сенсорное развитие\SDC123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428604"/>
            <a:ext cx="8143932" cy="6000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я\Desktop\сенсорное развитие\SDC123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571480"/>
            <a:ext cx="8001056" cy="5747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ля\Desktop\сенсорное развитие\SDC123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57166"/>
            <a:ext cx="8286808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Оля\Desktop\сенсорное развитие\SDC123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500042"/>
            <a:ext cx="835824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я\Desktop\сенсорное развитие\SDC123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28604"/>
            <a:ext cx="821537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я\Desktop\сенсорное развитие\SDC123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428604"/>
            <a:ext cx="8043674" cy="605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Оля\Desktop\сенсорное развитие\SDC122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28580"/>
            <a:ext cx="8358246" cy="6143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Оля\Desktop\сенсорное развитие\SDC123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428604"/>
            <a:ext cx="8215370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Оля\Desktop\сенсорное развитие\SDC123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28604"/>
            <a:ext cx="8358246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я\Desktop\сенсорное развитие\SDC120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7" y="642918"/>
            <a:ext cx="8536517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Оля\Desktop\сенсорное развитие\SDC123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28604"/>
            <a:ext cx="8358246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Д/И «Картинки- половинки»</a:t>
            </a:r>
            <a:endParaRPr lang="ru-RU" dirty="0"/>
          </a:p>
        </p:txBody>
      </p:sp>
      <p:pic>
        <p:nvPicPr>
          <p:cNvPr id="1026" name="Picture 2" descr="C:\Users\Оля\Desktop\сенсорное развитие\SDC126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214422"/>
            <a:ext cx="6786610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я\Desktop\сенсорное развитие\SDC126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57166"/>
            <a:ext cx="8143900" cy="6149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я\Desktop\сенсорное развитие\SDC126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357166"/>
            <a:ext cx="7429552" cy="5929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я\Desktop\сенсорное развитие\SDC126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357166"/>
            <a:ext cx="7169366" cy="6143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я\Desktop\сенсорное развитие\SDC126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500042"/>
            <a:ext cx="7572428" cy="5899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«Ладошки»</a:t>
            </a:r>
            <a:endParaRPr lang="ru-RU" dirty="0"/>
          </a:p>
        </p:txBody>
      </p:sp>
      <p:pic>
        <p:nvPicPr>
          <p:cNvPr id="23554" name="Picture 2" descr="C:\Users\Оля\Desktop\сенсорное развитие\SDC121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285860"/>
            <a:ext cx="3571900" cy="5072098"/>
          </a:xfrm>
          <a:prstGeom prst="rect">
            <a:avLst/>
          </a:prstGeom>
          <a:noFill/>
        </p:spPr>
      </p:pic>
      <p:pic>
        <p:nvPicPr>
          <p:cNvPr id="23555" name="Picture 3" descr="C:\Users\Оля\Desktop\сенсорное развитие\SDC121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1357298"/>
            <a:ext cx="4286280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«Матрешки»</a:t>
            </a:r>
            <a:endParaRPr lang="ru-RU" dirty="0"/>
          </a:p>
        </p:txBody>
      </p:sp>
      <p:pic>
        <p:nvPicPr>
          <p:cNvPr id="24578" name="Picture 2" descr="C:\Users\Оля\Desktop\сенсорное развитие\SDC12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285860"/>
            <a:ext cx="7858180" cy="5197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я\Desktop\сенсорное развитие\SDC121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500042"/>
            <a:ext cx="8290118" cy="5786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я\Desktop\сенсорное развитие\SDC121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85728"/>
            <a:ext cx="8065590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Д/И «Собери  корзинку»</a:t>
            </a:r>
            <a:endParaRPr lang="ru-RU" dirty="0"/>
          </a:p>
        </p:txBody>
      </p:sp>
      <p:pic>
        <p:nvPicPr>
          <p:cNvPr id="6146" name="Picture 2" descr="C:\Users\Оля\Desktop\сенсорное развитие\SDC122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428736"/>
            <a:ext cx="8217839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я\Desktop\сенсорное развитие\SDC123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85680"/>
            <a:ext cx="7786742" cy="6072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Оля\Desktop\сенсорное развитие\SDC121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7166"/>
            <a:ext cx="821537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Д/И «Мозаика»</a:t>
            </a:r>
            <a:endParaRPr lang="ru-RU" dirty="0"/>
          </a:p>
        </p:txBody>
      </p:sp>
      <p:pic>
        <p:nvPicPr>
          <p:cNvPr id="26626" name="Picture 2" descr="C:\Users\Оля\Desktop\сенсорное развитие\SDC123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285860"/>
            <a:ext cx="8072494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Логические блоки Дьенеша</a:t>
            </a:r>
            <a:endParaRPr lang="ru-RU" dirty="0"/>
          </a:p>
        </p:txBody>
      </p:sp>
      <p:pic>
        <p:nvPicPr>
          <p:cNvPr id="6146" name="Picture 2" descr="C:\Users\Оля\Desktop\сенсорное развитие\SDC124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285860"/>
            <a:ext cx="6858048" cy="5163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\Desktop\сенсорное развитие\SDC126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500042"/>
            <a:ext cx="7143800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Рисуем, лепим.</a:t>
            </a:r>
            <a:endParaRPr lang="ru-RU" dirty="0"/>
          </a:p>
        </p:txBody>
      </p:sp>
      <p:pic>
        <p:nvPicPr>
          <p:cNvPr id="27650" name="Picture 2" descr="C:\Users\Оля\Desktop\сенсорное развитие\SDC11816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285860"/>
            <a:ext cx="8215370" cy="5250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Оля\Desktop\сенсорное развитие\SDC120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7166"/>
            <a:ext cx="828680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Оля\Desktop\сенсорное развитие\SDC120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28604"/>
            <a:ext cx="8358246" cy="6054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Оля\Desktop\сенсорное развитие\SDC121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57166"/>
            <a:ext cx="8215370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Конструируем</a:t>
            </a:r>
            <a:endParaRPr lang="ru-RU" dirty="0"/>
          </a:p>
        </p:txBody>
      </p:sp>
      <p:pic>
        <p:nvPicPr>
          <p:cNvPr id="33794" name="Picture 2" descr="C:\Users\Оля\Desktop\сенсорное развитие\SDC120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357298"/>
            <a:ext cx="8215370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\Desktop\сенсорное развитие\SDC121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500042"/>
            <a:ext cx="7643866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я\Desktop\сенсорное развитие\SDC126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428604"/>
            <a:ext cx="8143932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Оля\Desktop\сенсорное развитие\SDC123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428604"/>
            <a:ext cx="8072494" cy="6054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я\Desktop\сенсорное развитие\SDC123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642918"/>
            <a:ext cx="7858180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Оля\Desktop\19 марта\100SSCAM\SDC123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28604"/>
            <a:ext cx="8178104" cy="5936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ля\Desktop\Новоое 12марта\100SSCAM\SDC122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57166"/>
            <a:ext cx="8001056" cy="6072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\Desktop\сенсорное развитие\SDC122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66"/>
            <a:ext cx="8358246" cy="625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Оля\Desktop\сенсорное развитие\SDC123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428604"/>
            <a:ext cx="8215370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Спасибо за внимание.</a:t>
            </a:r>
            <a:endParaRPr lang="ru-RU" sz="6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я\Desktop\сенсорное развитие\SDC121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428604"/>
            <a:ext cx="8143932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я\Desktop\сенсорное развитие\SDC121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642918"/>
            <a:ext cx="8205603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Д/И «Шнуровка»</a:t>
            </a:r>
            <a:endParaRPr lang="ru-RU" dirty="0"/>
          </a:p>
        </p:txBody>
      </p:sp>
      <p:pic>
        <p:nvPicPr>
          <p:cNvPr id="1026" name="Picture 2" descr="C:\Users\Оля\Desktop\сенсорное развитие\SDC123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285860"/>
            <a:ext cx="7072362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я\Desktop\сенсорное развитие\SDC121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8250652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202</Words>
  <Application>Microsoft Office PowerPoint</Application>
  <PresentationFormat>Экран (4:3)</PresentationFormat>
  <Paragraphs>28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Сенсорное развитие детей раннего возраста</vt:lpstr>
      <vt:lpstr>Слайд 2</vt:lpstr>
      <vt:lpstr>Слайд 3</vt:lpstr>
      <vt:lpstr>Д/И «Собери  корзинку»</vt:lpstr>
      <vt:lpstr>Слайд 5</vt:lpstr>
      <vt:lpstr>Слайд 6</vt:lpstr>
      <vt:lpstr>Слайд 7</vt:lpstr>
      <vt:lpstr>Д/И «Шнуровка»</vt:lpstr>
      <vt:lpstr>Слайд 9</vt:lpstr>
      <vt:lpstr>Д/И «Собери картинку»</vt:lpstr>
      <vt:lpstr>Слайд 11</vt:lpstr>
      <vt:lpstr>Слайд 12</vt:lpstr>
      <vt:lpstr>Д/И «Собери картинку-2»</vt:lpstr>
      <vt:lpstr>Слайд 14</vt:lpstr>
      <vt:lpstr>Слайд 15</vt:lpstr>
      <vt:lpstr>Д/И «Сортировка»</vt:lpstr>
      <vt:lpstr>Слайд 17</vt:lpstr>
      <vt:lpstr>Слайд 18</vt:lpstr>
      <vt:lpstr>Д/И «Прищепки»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Д/И «Картинки- половинки»</vt:lpstr>
      <vt:lpstr>Слайд 32</vt:lpstr>
      <vt:lpstr>Слайд 33</vt:lpstr>
      <vt:lpstr>Слайд 34</vt:lpstr>
      <vt:lpstr>Слайд 35</vt:lpstr>
      <vt:lpstr>«Ладошки»</vt:lpstr>
      <vt:lpstr>«Матрешки»</vt:lpstr>
      <vt:lpstr>Слайд 38</vt:lpstr>
      <vt:lpstr>Слайд 39</vt:lpstr>
      <vt:lpstr>Слайд 40</vt:lpstr>
      <vt:lpstr>Слайд 41</vt:lpstr>
      <vt:lpstr>Д/И «Мозаика»</vt:lpstr>
      <vt:lpstr>Логические блоки Дьенеша</vt:lpstr>
      <vt:lpstr>Слайд 44</vt:lpstr>
      <vt:lpstr>Рисуем, лепим.</vt:lpstr>
      <vt:lpstr>Слайд 46</vt:lpstr>
      <vt:lpstr>Слайд 47</vt:lpstr>
      <vt:lpstr>Слайд 48</vt:lpstr>
      <vt:lpstr>Конструируем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43</cp:revision>
  <dcterms:created xsi:type="dcterms:W3CDTF">2013-03-17T09:37:10Z</dcterms:created>
  <dcterms:modified xsi:type="dcterms:W3CDTF">2013-10-19T14:56:30Z</dcterms:modified>
</cp:coreProperties>
</file>