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00FF"/>
    <a:srgbClr val="99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337D-6BF8-4CB8-A240-2E50B8CB1AA4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AED71-7714-4158-96F1-CB806345A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928957"/>
          </a:xfrm>
        </p:spPr>
        <p:txBody>
          <a:bodyPr>
            <a:noAutofit/>
          </a:bodyPr>
          <a:lstStyle/>
          <a:p>
            <a:endParaRPr lang="ru-RU" sz="9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Интегрированная образовательная деятельность по физической культуре и безопасности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720" y="142852"/>
            <a:ext cx="8858312" cy="6572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1500174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Monotype Corsiva" pitchFamily="66" charset="0"/>
              </a:rPr>
              <a:t>ТУРНИР ЭРУДИТОВ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3857628"/>
            <a:ext cx="6000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Подготовила инструктор по ФК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Донец С.М.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МБДОУ </a:t>
            </a:r>
            <a:r>
              <a:rPr lang="ru-RU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/с № 15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ст. Павловской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pichki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286380" y="1225867"/>
            <a:ext cx="3643338" cy="4203397"/>
          </a:xfrm>
        </p:spPr>
      </p:pic>
      <p:pic>
        <p:nvPicPr>
          <p:cNvPr id="9" name="Содержимое 7" descr="1261matches-300x20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14282" y="1604320"/>
            <a:ext cx="4643470" cy="3824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Причины пожара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pl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62125"/>
            <a:ext cx="4281518" cy="3549052"/>
          </a:xfrm>
        </p:spPr>
      </p:pic>
      <p:pic>
        <p:nvPicPr>
          <p:cNvPr id="7" name="Содержимое 6" descr="pl11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281518" cy="3525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пожар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irePhotograph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38600" cy="3857651"/>
          </a:xfrm>
        </p:spPr>
      </p:pic>
      <p:pic>
        <p:nvPicPr>
          <p:cNvPr id="7" name="Содержимое 6" descr="121761803848936076cccb34.03040537_thumb5003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038600" cy="3877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Пожар в лесу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038600" cy="3857652"/>
          </a:xfrm>
        </p:spPr>
      </p:pic>
      <p:pic>
        <p:nvPicPr>
          <p:cNvPr id="8" name="Содержимое 7" descr="6133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038600" cy="3877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Средства пожаротушения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tend_bun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0605" y="2346420"/>
            <a:ext cx="2891790" cy="3033522"/>
          </a:xfrm>
        </p:spPr>
      </p:pic>
      <p:pic>
        <p:nvPicPr>
          <p:cNvPr id="6" name="Содержимое 5" descr="FireExtinguisherAB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5155" y="1600200"/>
            <a:ext cx="23246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Работа пожарных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12112772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4038600" cy="3323549"/>
          </a:xfrm>
        </p:spPr>
      </p:pic>
      <p:pic>
        <p:nvPicPr>
          <p:cNvPr id="6" name="Содержимое 5" descr="300px-Firemensatwor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000240"/>
            <a:ext cx="3929090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Пожарные машины</a:t>
            </a:r>
            <a:endParaRPr lang="ru-RU" sz="3600" b="1" dirty="0"/>
          </a:p>
        </p:txBody>
      </p:sp>
      <p:pic>
        <p:nvPicPr>
          <p:cNvPr id="5" name="Содержимое 4" descr="img-76bd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004-006-Pozharnaja-mashin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357430"/>
            <a:ext cx="403860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Результаты пожара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130212_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8300" y="2029809"/>
            <a:ext cx="2438400" cy="3666744"/>
          </a:xfrm>
        </p:spPr>
      </p:pic>
      <p:pic>
        <p:nvPicPr>
          <p:cNvPr id="8" name="Содержимое 8" descr="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571</TotalTime>
  <Words>38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Причины пожара</vt:lpstr>
      <vt:lpstr>пожар</vt:lpstr>
      <vt:lpstr>Пожар в лесу</vt:lpstr>
      <vt:lpstr>Средства пожаротушения</vt:lpstr>
      <vt:lpstr>Работа пожарных</vt:lpstr>
      <vt:lpstr>Пожарные машины</vt:lpstr>
      <vt:lpstr>Результаты пожара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эрудитов</dc:title>
  <dc:creator>Пользователь</dc:creator>
  <cp:lastModifiedBy>Пользователь</cp:lastModifiedBy>
  <cp:revision>62</cp:revision>
  <dcterms:created xsi:type="dcterms:W3CDTF">2012-04-29T11:20:45Z</dcterms:created>
  <dcterms:modified xsi:type="dcterms:W3CDTF">2012-10-25T13:09:25Z</dcterms:modified>
</cp:coreProperties>
</file>