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61" r:id="rId4"/>
    <p:sldId id="259" r:id="rId5"/>
    <p:sldId id="260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cer\Desktop\Фото\Для сайта\День смеха\IMG_49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7504"/>
            <a:ext cx="7955594" cy="6210496"/>
          </a:xfrm>
          <a:prstGeom prst="rect">
            <a:avLst/>
          </a:prstGeom>
          <a:noFill/>
        </p:spPr>
      </p:pic>
      <p:pic>
        <p:nvPicPr>
          <p:cNvPr id="14339" name="Picture 3" descr="C:\Users\Acer\Desktop\Фото\Для сайта\День смеха\РАМКА 13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96"/>
            <a:ext cx="9143337" cy="685849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57356" y="3786190"/>
            <a:ext cx="557665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Презентация праздника:</a:t>
            </a:r>
          </a:p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«День смеха </a:t>
            </a:r>
          </a:p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или </a:t>
            </a:r>
          </a:p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веселье наоборот!»</a:t>
            </a: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0"/>
            <a:ext cx="7547203" cy="637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 descr="C:\Users\Acer\Desktop\картинки, рамки\Рамки, оформление, цветы\РАМКА 13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676" cy="685799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214546" y="4357694"/>
            <a:ext cx="51494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Нисколько не скучаем,</a:t>
            </a:r>
          </a:p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смеха отмечаем!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er\Desktop\Фото\Для сайта\День смеха\IMG_5249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30313"/>
            <a:ext cx="7358114" cy="6329234"/>
          </a:xfrm>
          <a:prstGeom prst="rect">
            <a:avLst/>
          </a:prstGeom>
          <a:noFill/>
        </p:spPr>
      </p:pic>
      <p:pic>
        <p:nvPicPr>
          <p:cNvPr id="7171" name="Picture 3" descr="C:\Users\Acer\Desktop\картинки, рамки\Рамки, оформление, цветы\РАМКА 13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6688"/>
            <a:ext cx="9144000" cy="68946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71670" y="4429132"/>
            <a:ext cx="52563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клоуны – два братца,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нами веселятся! 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esktop\Фото\Для сайта\День смеха\IMG_4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831389" cy="5913138"/>
          </a:xfrm>
          <a:prstGeom prst="rect">
            <a:avLst/>
          </a:prstGeom>
          <a:noFill/>
        </p:spPr>
      </p:pic>
      <p:pic>
        <p:nvPicPr>
          <p:cNvPr id="5123" name="Picture 3" descr="C:\Users\Acer\Desktop\картинки, рамки\Рамки, оформление, цветы\РАМКА 13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96"/>
            <a:ext cx="9143337" cy="685849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28860" y="4714884"/>
            <a:ext cx="45117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мамы не скучают,</a:t>
            </a:r>
          </a:p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нами зажигают!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Acer\Desktop\Фото\Для сайта\День смеха\IMG_46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7358114" cy="6142838"/>
          </a:xfrm>
          <a:prstGeom prst="rect">
            <a:avLst/>
          </a:prstGeom>
          <a:noFill/>
        </p:spPr>
      </p:pic>
      <p:pic>
        <p:nvPicPr>
          <p:cNvPr id="6149" name="Picture 5" descr="C:\Users\Acer\Desktop\картинки, рамки\Рамки, оформление, цветы\РАМКА 13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676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3108" y="4357694"/>
            <a:ext cx="45911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папы-то, резвятся,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 дети веселятся!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cer\Desktop\Фото\Для сайта\День смеха\IMG_4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79720"/>
            <a:ext cx="7708292" cy="6578280"/>
          </a:xfrm>
          <a:prstGeom prst="rect">
            <a:avLst/>
          </a:prstGeom>
          <a:noFill/>
        </p:spPr>
      </p:pic>
      <p:pic>
        <p:nvPicPr>
          <p:cNvPr id="9219" name="Picture 3" descr="C:\Users\Acer\Desktop\Фото\Для сайта\День смеха\РАМКА 13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96"/>
            <a:ext cx="9143337" cy="685849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71604" y="3214686"/>
            <a:ext cx="63002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мы маленькие крошки,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 мальчишки, а матрёшки!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C:\Users\Acer\Desktop\Фото\Для сайта\День смеха\IMG_50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7166"/>
            <a:ext cx="3971046" cy="6072230"/>
          </a:xfrm>
          <a:prstGeom prst="rect">
            <a:avLst/>
          </a:prstGeom>
          <a:noFill/>
        </p:spPr>
      </p:pic>
      <p:pic>
        <p:nvPicPr>
          <p:cNvPr id="10248" name="Picture 8" descr="C:\Users\Acer\Desktop\Фото\Для сайта\День смеха\IMG_5059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942972"/>
            <a:ext cx="3833814" cy="5915028"/>
          </a:xfrm>
          <a:prstGeom prst="rect">
            <a:avLst/>
          </a:prstGeom>
          <a:noFill/>
        </p:spPr>
      </p:pic>
      <p:pic>
        <p:nvPicPr>
          <p:cNvPr id="10249" name="Picture 9" descr="C:\Users\Acer\Desktop\Фото\Для сайта\День смеха\РАМКА 16 -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428860" y="4643446"/>
            <a:ext cx="44240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Вот  несётся 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вскач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  весёлый  мяч!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cer\Desktop\Фото\Для сайта\День смеха\IMG_5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500042"/>
            <a:ext cx="3795270" cy="5857916"/>
          </a:xfrm>
          <a:prstGeom prst="rect">
            <a:avLst/>
          </a:prstGeom>
          <a:noFill/>
        </p:spPr>
      </p:pic>
      <p:pic>
        <p:nvPicPr>
          <p:cNvPr id="11268" name="Picture 4" descr="C:\Users\Acer\Desktop\Фото\Для сайта\День смеха\IMG_51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71480"/>
            <a:ext cx="3685526" cy="6000792"/>
          </a:xfrm>
          <a:prstGeom prst="rect">
            <a:avLst/>
          </a:prstGeom>
          <a:noFill/>
        </p:spPr>
      </p:pic>
      <p:pic>
        <p:nvPicPr>
          <p:cNvPr id="11269" name="Picture 5" descr="C:\Users\Acer\Desktop\Фото\Для сайта\День смеха\РАМКА 16 -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57290" y="4643446"/>
            <a:ext cx="61514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Бурёнка нас развеселила,</a:t>
            </a:r>
          </a:p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Конфет в ведёрко надоила!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cer\Desktop\Фото\Для сайта\День смеха\IMG_52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09517"/>
            <a:ext cx="7143800" cy="6548483"/>
          </a:xfrm>
          <a:prstGeom prst="rect">
            <a:avLst/>
          </a:prstGeom>
          <a:noFill/>
        </p:spPr>
      </p:pic>
      <p:pic>
        <p:nvPicPr>
          <p:cNvPr id="12291" name="Picture 3" descr="C:\Users\Acer\Desktop\Фото\Для сайта\День смеха\РАМКА 13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96"/>
            <a:ext cx="9143999" cy="685899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43042" y="4500570"/>
            <a:ext cx="631910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Вы, ребята, не стесняйтесь,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онфетами  все угощайтесь!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85</Words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39</cp:revision>
  <dcterms:created xsi:type="dcterms:W3CDTF">2013-10-19T11:08:35Z</dcterms:created>
  <dcterms:modified xsi:type="dcterms:W3CDTF">2013-10-19T16:13:41Z</dcterms:modified>
</cp:coreProperties>
</file>