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63" r:id="rId3"/>
    <p:sldId id="285" r:id="rId4"/>
    <p:sldId id="267" r:id="rId5"/>
    <p:sldId id="293" r:id="rId6"/>
    <p:sldId id="258" r:id="rId7"/>
    <p:sldId id="257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92" r:id="rId21"/>
    <p:sldId id="274" r:id="rId22"/>
    <p:sldId id="277" r:id="rId23"/>
    <p:sldId id="275" r:id="rId24"/>
    <p:sldId id="279" r:id="rId25"/>
    <p:sldId id="280" r:id="rId26"/>
    <p:sldId id="278" r:id="rId27"/>
    <p:sldId id="288" r:id="rId28"/>
    <p:sldId id="291" r:id="rId29"/>
    <p:sldId id="283" r:id="rId30"/>
    <p:sldId id="276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3" autoAdjust="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26713-0037-4C2C-A602-E3A6A8815E8E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C44F-F9CF-464B-AA38-A4AE60D8A7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857916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7030A0"/>
                </a:solidFill>
              </a:rPr>
              <a:t>Плоскостное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 моделирование</a:t>
            </a:r>
            <a:br>
              <a:rPr lang="ru-RU" sz="7200" b="1" i="1" dirty="0" smtClean="0">
                <a:solidFill>
                  <a:srgbClr val="7030A0"/>
                </a:solidFill>
              </a:rPr>
            </a:br>
            <a:r>
              <a:rPr lang="ru-RU" sz="7200" b="1" i="1" dirty="0" smtClean="0">
                <a:solidFill>
                  <a:srgbClr val="7030A0"/>
                </a:solidFill>
              </a:rPr>
              <a:t>(игры на развитие логического мышления)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«Вьетнамская игра»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8410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143800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«Гексамино»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262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6858048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«Монгольская игра»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355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786610" cy="507209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Пентамино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390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715304" cy="500065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«Сфинкс»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454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786610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«Тетрис»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513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5072098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Пособие Воскобовича «Змейка»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7_05_28_092816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071942"/>
            <a:ext cx="8358246" cy="2357454"/>
          </a:xfrm>
        </p:spPr>
      </p:pic>
      <p:pic>
        <p:nvPicPr>
          <p:cNvPr id="3074" name="Picture 2" descr="http://inteltoys.ru/files/2007_05_28_09281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358246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Квадрат Воскобовича двуцветный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7_05_08_105532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50" y="1714488"/>
            <a:ext cx="4857750" cy="4286250"/>
          </a:xfrm>
        </p:spPr>
      </p:pic>
      <p:pic>
        <p:nvPicPr>
          <p:cNvPr id="2050" name="Picture 2" descr="http://inteltoys.ru/files/2007_05_08_10553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6958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Квадрат Воскобовича четырехцветный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7_05_29_113854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4638675" cy="4286250"/>
          </a:xfrm>
        </p:spPr>
      </p:pic>
      <p:pic>
        <p:nvPicPr>
          <p:cNvPr id="1026" name="Picture 2" descr="http://inteltoys.ru/files/2007_05_29_11385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1785926"/>
            <a:ext cx="4733925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Математический планшет(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геометрик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13214649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20056"/>
            <a:ext cx="6643734" cy="48522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«Колумбово яйцо»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3013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072362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730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85860"/>
            <a:ext cx="4357718" cy="4714908"/>
          </a:xfrm>
        </p:spPr>
      </p:pic>
      <p:pic>
        <p:nvPicPr>
          <p:cNvPr id="6" name="Содержимое 5" descr="IMG_731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785794"/>
            <a:ext cx="4143404" cy="54292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«Волшебная дощечка»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1321393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85860"/>
            <a:ext cx="6643734" cy="52149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Палочки Кюизенера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2005111321212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5786478" cy="4429156"/>
          </a:xfrm>
          <a:prstGeom prst="rect">
            <a:avLst/>
          </a:prstGeom>
        </p:spPr>
      </p:pic>
      <p:pic>
        <p:nvPicPr>
          <p:cNvPr id="7" name="Содержимое 6" descr="IMG_729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214422"/>
            <a:ext cx="3114668" cy="27755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60626114523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786478" cy="3929090"/>
          </a:xfrm>
        </p:spPr>
      </p:pic>
      <p:pic>
        <p:nvPicPr>
          <p:cNvPr id="32770" name="Picture 2" descr="http://inteltoys.ru/files/2006062611452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5181609" cy="4024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nteltoys.ru/files/2007_03_09_115528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715000" cy="4000528"/>
          </a:xfrm>
          <a:prstGeom prst="rect">
            <a:avLst/>
          </a:prstGeom>
          <a:noFill/>
        </p:spPr>
      </p:pic>
      <p:pic>
        <p:nvPicPr>
          <p:cNvPr id="34820" name="Picture 4" descr="http://inteltoys.ru/files/2007_03_09_11552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399"/>
            <a:ext cx="5715000" cy="40386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7_03_26_100231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324225" cy="4286250"/>
          </a:xfrm>
        </p:spPr>
      </p:pic>
      <p:pic>
        <p:nvPicPr>
          <p:cNvPr id="5122" name="Picture 2" descr="http://inteltoys.ru/files/2007_03_26_10023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6072190" cy="4805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nteltoys.ru/files/20051113215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1579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26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357166"/>
            <a:ext cx="8286807" cy="61436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728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500042"/>
            <a:ext cx="4214842" cy="5929354"/>
          </a:xfrm>
        </p:spPr>
      </p:pic>
      <p:pic>
        <p:nvPicPr>
          <p:cNvPr id="7" name="Содержимое 6" descr="IMG_729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500042"/>
            <a:ext cx="4357718" cy="59293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Логические блоки Дьенеша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1321273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6286544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24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14290"/>
            <a:ext cx="8572559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13213439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500306"/>
            <a:ext cx="6072230" cy="4000527"/>
          </a:xfrm>
        </p:spPr>
      </p:pic>
      <p:pic>
        <p:nvPicPr>
          <p:cNvPr id="9220" name="Picture 4" descr="http://smartytoys.ru/images/store/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1_3[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571876"/>
            <a:ext cx="3571900" cy="2928958"/>
          </a:xfrm>
        </p:spPr>
      </p:pic>
      <p:pic>
        <p:nvPicPr>
          <p:cNvPr id="40962" name="Picture 2" descr="http://smartytoys.ru/images/store/22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5643602" cy="4000528"/>
          </a:xfrm>
          <a:prstGeom prst="rect">
            <a:avLst/>
          </a:prstGeom>
          <a:noFill/>
        </p:spPr>
      </p:pic>
      <p:pic>
        <p:nvPicPr>
          <p:cNvPr id="7" name="Picture 4" descr="http://smartytoys.ru/images/store/221_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4000504"/>
            <a:ext cx="228601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Танграм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4850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6715172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725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714356"/>
            <a:ext cx="4143404" cy="5857916"/>
          </a:xfrm>
        </p:spPr>
      </p:pic>
      <p:pic>
        <p:nvPicPr>
          <p:cNvPr id="6" name="Содержимое 5" descr="IMG_729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714356"/>
            <a:ext cx="4214842" cy="57864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Пифагора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9422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7643866" cy="51435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9288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Архимеда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829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8358246" cy="52149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«Волшебный квадрат»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83357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7286676" cy="492922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001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Развивающая головоломка «Волшебный круг»</a:t>
            </a:r>
            <a:endParaRPr lang="ru-RU" sz="4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005110618370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286676" cy="507209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85</Words>
  <Application>Microsoft Office PowerPoint</Application>
  <PresentationFormat>Экран (4:3)</PresentationFormat>
  <Paragraphs>20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Плоскостное  моделирование (игры на развитие логического мышления)</vt:lpstr>
      <vt:lpstr>Развивающая головоломка «Колумбово яйцо»</vt:lpstr>
      <vt:lpstr>Презентация PowerPoint</vt:lpstr>
      <vt:lpstr>Развивающая головоломка «Танграм»</vt:lpstr>
      <vt:lpstr>Презентация PowerPoint</vt:lpstr>
      <vt:lpstr>Развивающая головоломка Пифагора</vt:lpstr>
      <vt:lpstr>Развивающая головоломка Архимеда</vt:lpstr>
      <vt:lpstr>Развивающая головоломка «Волшебный квадрат»</vt:lpstr>
      <vt:lpstr>Развивающая головоломка «Волшебный круг»</vt:lpstr>
      <vt:lpstr>Развивающая головоломка «Вьетнамская игра»</vt:lpstr>
      <vt:lpstr>Развивающая головоломка «Гексамино»</vt:lpstr>
      <vt:lpstr>Развивающая головоломка «Монгольская игра»</vt:lpstr>
      <vt:lpstr>Развивающая головоломка «Пентамино»</vt:lpstr>
      <vt:lpstr>Развивающая головоломка «Сфинкс»</vt:lpstr>
      <vt:lpstr>Развивающая головоломка «Тетрис»</vt:lpstr>
      <vt:lpstr>Пособие Воскобовича «Змейка»</vt:lpstr>
      <vt:lpstr>Квадрат Воскобовича двуцветный</vt:lpstr>
      <vt:lpstr>Квадрат Воскобовича четырехцветный</vt:lpstr>
      <vt:lpstr>Математический планшет(геометрик)</vt:lpstr>
      <vt:lpstr>Презентация PowerPoint</vt:lpstr>
      <vt:lpstr>«Волшебная дощечка»</vt:lpstr>
      <vt:lpstr>Палочки Кюизенера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Логические блоки Дьенеша</vt:lpstr>
      <vt:lpstr>Презентация PowerPoint</vt:lpstr>
      <vt:lpstr>Презентация PowerPoint</vt:lpstr>
    </vt:vector>
  </TitlesOfParts>
  <Company>Любимый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Оленька</dc:creator>
  <cp:lastModifiedBy>Оленька</cp:lastModifiedBy>
  <cp:revision>24</cp:revision>
  <dcterms:created xsi:type="dcterms:W3CDTF">2010-03-15T17:48:40Z</dcterms:created>
  <dcterms:modified xsi:type="dcterms:W3CDTF">2013-10-19T16:26:58Z</dcterms:modified>
</cp:coreProperties>
</file>