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64A7-BA14-4528-BA02-6849C3686159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238-2B2D-4D16-B481-4F0FE88EC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64A7-BA14-4528-BA02-6849C3686159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238-2B2D-4D16-B481-4F0FE88EC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64A7-BA14-4528-BA02-6849C3686159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238-2B2D-4D16-B481-4F0FE88EC8B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64A7-BA14-4528-BA02-6849C3686159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238-2B2D-4D16-B481-4F0FE88EC8B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64A7-BA14-4528-BA02-6849C3686159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238-2B2D-4D16-B481-4F0FE88EC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64A7-BA14-4528-BA02-6849C3686159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238-2B2D-4D16-B481-4F0FE88EC8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64A7-BA14-4528-BA02-6849C3686159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238-2B2D-4D16-B481-4F0FE88EC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64A7-BA14-4528-BA02-6849C3686159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238-2B2D-4D16-B481-4F0FE88EC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64A7-BA14-4528-BA02-6849C3686159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238-2B2D-4D16-B481-4F0FE88EC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64A7-BA14-4528-BA02-6849C3686159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238-2B2D-4D16-B481-4F0FE88EC8B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64A7-BA14-4528-BA02-6849C3686159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238-2B2D-4D16-B481-4F0FE88EC8B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9464A7-BA14-4528-BA02-6849C3686159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56B9238-2B2D-4D16-B481-4F0FE88EC8B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/>
              <a:t>Стрекозы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                                           </a:t>
            </a:r>
            <a:r>
              <a:rPr lang="ru-RU" sz="3200" dirty="0" smtClean="0"/>
              <a:t>Подготовила воспитатель  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Пестова Елена Анатольевна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5863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>
                <a:solidFill>
                  <a:srgbClr val="FF0000"/>
                </a:solidFill>
              </a:rPr>
              <a:t>Зеленотелка</a:t>
            </a:r>
            <a:r>
              <a:rPr lang="ru-RU" sz="2800" dirty="0" smtClean="0"/>
              <a:t> </a:t>
            </a:r>
            <a:r>
              <a:rPr lang="ru-RU" sz="2800" dirty="0"/>
              <a:t>держатся в основном около деревьев и кустарников, в случае дождя прячутся на их стволах.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67303"/>
            <a:ext cx="6192688" cy="4644516"/>
          </a:xfrm>
        </p:spPr>
      </p:pic>
    </p:spTree>
    <p:extLst>
      <p:ext uri="{BB962C8B-B14F-4D97-AF65-F5344CB8AC3E}">
        <p14:creationId xmlns:p14="http://schemas.microsoft.com/office/powerpoint/2010/main" val="4069546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4904"/>
            <a:ext cx="6408712" cy="40324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dirty="0" smtClean="0">
                <a:solidFill>
                  <a:srgbClr val="FF0000"/>
                </a:solidFill>
              </a:rPr>
              <a:t>Бабка </a:t>
            </a:r>
            <a:r>
              <a:rPr lang="ru-RU" sz="2000" dirty="0">
                <a:solidFill>
                  <a:srgbClr val="FF0000"/>
                </a:solidFill>
              </a:rPr>
              <a:t>бронзовая </a:t>
            </a:r>
            <a:r>
              <a:rPr lang="ru-RU" sz="2000" dirty="0">
                <a:solidFill>
                  <a:schemeClr val="tx1"/>
                </a:solidFill>
              </a:rPr>
              <a:t>Тело металлически блестящее, одноцветное или с немногими пятнами. Крылья обычно прозрачные, иногда бывают окрашены. В основании задних крыльев нередко имеется темное пятно. Глаза соприкасаются, их задний край с выступом. Самка откладывает яйца, летая над водой и ударяя концом брюшка по ее поверхности. Личинки короткие и толстые, обитают на дне водоемов.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13297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Сжатобрюх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/>
              <a:t>Свое </a:t>
            </a:r>
            <a:r>
              <a:rPr lang="ru-RU" sz="2400" dirty="0"/>
              <a:t>название стрекоза получила из-за темных перевязей на крыльях. Относится она к семейству настоящих стрекоз.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5976664" cy="4137323"/>
          </a:xfrm>
        </p:spPr>
      </p:pic>
    </p:spTree>
    <p:extLst>
      <p:ext uri="{BB962C8B-B14F-4D97-AF65-F5344CB8AC3E}">
        <p14:creationId xmlns:p14="http://schemas.microsoft.com/office/powerpoint/2010/main" val="1769890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err="1" smtClean="0">
                <a:solidFill>
                  <a:srgbClr val="FF0000"/>
                </a:solidFill>
              </a:rPr>
              <a:t>Длинка</a:t>
            </a:r>
            <a:r>
              <a:rPr lang="ru-RU" sz="2800" dirty="0" smtClean="0"/>
              <a:t>.         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Крупная </a:t>
            </a:r>
            <a:r>
              <a:rPr lang="ru-RU" sz="2800" dirty="0">
                <a:solidFill>
                  <a:schemeClr val="tx1"/>
                </a:solidFill>
              </a:rPr>
              <a:t>стрекоза с яркой контрастной окраской тела: на черном с зеленым отливом теле резко выделяются желтые кольца на брюшке и полосы на груди.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74938"/>
            <a:ext cx="5688632" cy="3451225"/>
          </a:xfrm>
        </p:spPr>
      </p:pic>
    </p:spTree>
    <p:extLst>
      <p:ext uri="{BB962C8B-B14F-4D97-AF65-F5344CB8AC3E}">
        <p14:creationId xmlns:p14="http://schemas.microsoft.com/office/powerpoint/2010/main" val="3955521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7416824" cy="41044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Прямобрюх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Грудь </a:t>
            </a:r>
            <a:r>
              <a:rPr lang="ru-RU" sz="2000" dirty="0">
                <a:solidFill>
                  <a:schemeClr val="tx1"/>
                </a:solidFill>
              </a:rPr>
              <a:t>жёлтого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цвета. Брюшко желтоватого цвета. У самцов со временем брюшко становится голубого цвета. На брюшке широкие продольные бурые полоски и более светлые полулунные пятна.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Откладывает яйца в воду, в полёте. Развивается от личинки до взрослой особи за два года.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530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Стишок про стрекозу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Утром ранним стрекоза</a:t>
            </a:r>
            <a:br>
              <a:rPr lang="ru-RU" sz="3200" dirty="0"/>
            </a:br>
            <a:r>
              <a:rPr lang="ru-RU" sz="3200" dirty="0"/>
              <a:t>К речке прилетела.</a:t>
            </a:r>
            <a:br>
              <a:rPr lang="ru-RU" sz="3200" dirty="0"/>
            </a:br>
            <a:r>
              <a:rPr lang="ru-RU" sz="3200" dirty="0"/>
              <a:t>На кувшинку сесть </a:t>
            </a:r>
            <a:r>
              <a:rPr lang="ru-RU" sz="3200" dirty="0" smtClean="0"/>
              <a:t>она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Очень захотела.</a:t>
            </a:r>
          </a:p>
          <a:p>
            <a:r>
              <a:rPr lang="ru-RU" sz="3200" dirty="0"/>
              <a:t>Я сказал </a:t>
            </a:r>
            <a:r>
              <a:rPr lang="ru-RU" sz="3200" dirty="0" err="1"/>
              <a:t>стрекозке</a:t>
            </a:r>
            <a:r>
              <a:rPr lang="ru-RU" sz="3200" dirty="0"/>
              <a:t>:</a:t>
            </a:r>
            <a:br>
              <a:rPr lang="ru-RU" sz="3200" dirty="0"/>
            </a:br>
            <a:r>
              <a:rPr lang="ru-RU" sz="3200" dirty="0"/>
              <a:t>«Улетай подружка!</a:t>
            </a:r>
            <a:br>
              <a:rPr lang="ru-RU" sz="3200" dirty="0"/>
            </a:br>
            <a:r>
              <a:rPr lang="ru-RU" sz="3200" dirty="0"/>
              <a:t>За листом кувшинки</a:t>
            </a:r>
            <a:br>
              <a:rPr lang="ru-RU" sz="3200" dirty="0"/>
            </a:br>
            <a:r>
              <a:rPr lang="ru-RU" sz="3200" dirty="0"/>
              <a:t>Спряталась лягушка!».</a:t>
            </a:r>
          </a:p>
        </p:txBody>
      </p:sp>
    </p:spTree>
    <p:extLst>
      <p:ext uri="{BB962C8B-B14F-4D97-AF65-F5344CB8AC3E}">
        <p14:creationId xmlns:p14="http://schemas.microsoft.com/office/powerpoint/2010/main" val="3693354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746856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929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Эти грациозные создания появились на нашей планете еще 350 миллионов лет назад.</a:t>
            </a:r>
            <a:br>
              <a:rPr lang="ru-RU" sz="1800" dirty="0" smtClean="0"/>
            </a:br>
            <a:r>
              <a:rPr lang="ru-RU" sz="1800" dirty="0" smtClean="0"/>
              <a:t>Стрекозы -  хищницы, гроза комаров, мух и прочей мелочи.</a:t>
            </a:r>
            <a:br>
              <a:rPr lang="ru-RU" sz="1800" dirty="0" smtClean="0"/>
            </a:br>
            <a:r>
              <a:rPr lang="ru-RU" sz="1800" dirty="0" smtClean="0"/>
              <a:t>Появляется она, как ураган, ловит на лету, глотает и…несется дальше по своим владениям. Слышно только жесткое шуршание и легкое потрескивание больших крыльев. 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73048"/>
            <a:ext cx="3822700" cy="2859766"/>
          </a:xfrm>
        </p:spPr>
      </p:pic>
    </p:spTree>
    <p:extLst>
      <p:ext uri="{BB962C8B-B14F-4D97-AF65-F5344CB8AC3E}">
        <p14:creationId xmlns:p14="http://schemas.microsoft.com/office/powerpoint/2010/main" val="4193065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52509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Стрекозы обыкновенные, начиная с мая и до осени, в теплые дни  летают почти повсюду. А вот когда погода холодна и ветрена, они цепко держатся за растения.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Большая голова стрекозы свободно сидит на тонкой шее.  Удивительно большие глаза, обеспечивают этим насекомым прекрасное зрение. Во время охоты стрекозам приходится надеяться на свои глаза, а не на обоняние.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Рот у стрекозы вооружен зазубренными челюстями. Ведь они – прожорливые хищники.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Крылья у стрекоз напоминают кружева, их у нее четыре, бывают прозрачные или цветные. Крылья каждой пары действуют отдельно. Спереди на крыльях стрекоз есть темное или красное утолщение – «крыловой глазок»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108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7" cy="62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967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59" cy="65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055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21310"/>
            <a:ext cx="7992888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Стрекозы откладывают свои яйца на водяных растениях или просто «кидают»  их в воду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314101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7272808" cy="38884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Вылупившиеся из яиц личинки живут в воде и отличаются большой прожорливостью, чем взрослые стрекозы. Дышат личинки, потребляя кислород прямо из воды. Когда они взрослеют. То карабкаются по водяному растению из воды. На воздухе кожа личинки постепенно высыхает и разрывается, из шкурки выбирается взрослая стрекоза и отправляется в свой первый полет.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53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984776" cy="4464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 природе очень много видов стрекоз. Самая крупная стрекоза в России – это </a:t>
            </a:r>
            <a:r>
              <a:rPr lang="ru-RU" sz="2800" dirty="0" smtClean="0">
                <a:solidFill>
                  <a:srgbClr val="FF0000"/>
                </a:solidFill>
              </a:rPr>
              <a:t>коромысло камышовое. </a:t>
            </a:r>
            <a:r>
              <a:rPr lang="ru-RU" sz="2800" dirty="0" smtClean="0">
                <a:solidFill>
                  <a:schemeClr val="bg1"/>
                </a:solidFill>
              </a:rPr>
              <a:t>Ее легко узнать по туловищу, покрытому  синим или желтым рисунком.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31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Больше всех любят дальние перелеты </a:t>
            </a:r>
            <a:r>
              <a:rPr lang="ru-RU" sz="3200" dirty="0" smtClean="0">
                <a:solidFill>
                  <a:srgbClr val="FF0000"/>
                </a:solidFill>
              </a:rPr>
              <a:t>плоские стрекозы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552728" cy="4320480"/>
          </a:xfrm>
        </p:spPr>
      </p:pic>
    </p:spTree>
    <p:extLst>
      <p:ext uri="{BB962C8B-B14F-4D97-AF65-F5344CB8AC3E}">
        <p14:creationId xmlns:p14="http://schemas.microsoft.com/office/powerpoint/2010/main" val="32611944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122</TotalTime>
  <Words>171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Стрекозы</vt:lpstr>
      <vt:lpstr>Эти грациозные создания появились на нашей планете еще 350 миллионов лет назад. Стрекозы -  хищницы, гроза комаров, мух и прочей мелочи. Появляется она, как ураган, ловит на лету, глотает и…несется дальше по своим владениям. Слышно только жесткое шуршание и легкое потрескивание больших крыльев. </vt:lpstr>
      <vt:lpstr>Стрекозы обыкновенные, начиная с мая и до осени, в теплые дни  летают почти повсюду. А вот когда погода холодна и ветрена, они цепко держатся за растения. Большая голова стрекозы свободно сидит на тонкой шее.  Удивительно большие глаза, обеспечивают этим насекомым прекрасное зрение. Во время охоты стрекозам приходится надеяться на свои глаза, а не на обоняние. Рот у стрекозы вооружен зазубренными челюстями. Ведь они – прожорливые хищники.  Крылья у стрекоз напоминают кружева, их у нее четыре, бывают прозрачные или цветные. Крылья каждой пары действуют отдельно. Спереди на крыльях стрекоз есть темное или красное утолщение – «крыловой глазок»</vt:lpstr>
      <vt:lpstr>Презентация PowerPoint</vt:lpstr>
      <vt:lpstr>Презентация PowerPoint</vt:lpstr>
      <vt:lpstr>Стрекозы откладывают свои яйца на водяных растениях или просто «кидают»  их в воду</vt:lpstr>
      <vt:lpstr>Вылупившиеся из яиц личинки живут в воде и отличаются большой прожорливостью, чем взрослые стрекозы. Дышат личинки, потребляя кислород прямо из воды. Когда они взрослеют. То карабкаются по водяному растению из воды. На воздухе кожа личинки постепенно высыхает и разрывается, из шкурки выбирается взрослая стрекоза и отправляется в свой первый полет.</vt:lpstr>
      <vt:lpstr>В природе очень много видов стрекоз. Самая крупная стрекоза в России – это коромысло камышовое. Ее легко узнать по туловищу, покрытому  синим или желтым рисунком.</vt:lpstr>
      <vt:lpstr>Больше всех любят дальние перелеты плоские стрекозы</vt:lpstr>
      <vt:lpstr> Зеленотелка держатся в основном около деревьев и кустарников, в случае дождя прячутся на их стволах.  </vt:lpstr>
      <vt:lpstr>  Бабка бронзовая Тело металлически блестящее, одноцветное или с немногими пятнами. Крылья обычно прозрачные, иногда бывают окрашены. В основании задних крыльев нередко имеется темное пятно. Глаза соприкасаются, их задний край с выступом. Самка откладывает яйца, летая над водой и ударяя концом брюшка по ее поверхности. Личинки короткие и толстые, обитают на дне водоемов. </vt:lpstr>
      <vt:lpstr> Сжатобрюх  Свое название стрекоза получила из-за темных перевязей на крыльях. Относится она к семейству настоящих стрекоз. </vt:lpstr>
      <vt:lpstr> Длинка.          Крупная стрекоза с яркой контрастной окраской тела: на черном с зеленым отливом теле резко выделяются желтые кольца на брюшке и полосы на груди.  </vt:lpstr>
      <vt:lpstr>Прямобрюх Грудь жёлтого  цвета. Брюшко желтоватого цвета. У самцов со временем брюшко становится голубого цвета. На брюшке широкие продольные бурые полоски и более светлые полулунные пятна. Откладывает яйца в воду, в полёте. Развивается от личинки до взрослой особи за два года. </vt:lpstr>
      <vt:lpstr>Стишок про стрекозу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Стрекозы</dc:title>
  <dc:creator>111</dc:creator>
  <cp:lastModifiedBy>111</cp:lastModifiedBy>
  <cp:revision>9</cp:revision>
  <dcterms:created xsi:type="dcterms:W3CDTF">2013-10-19T15:08:24Z</dcterms:created>
  <dcterms:modified xsi:type="dcterms:W3CDTF">2013-10-19T17:11:28Z</dcterms:modified>
</cp:coreProperties>
</file>