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84" r:id="rId3"/>
    <p:sldId id="286" r:id="rId4"/>
    <p:sldId id="258" r:id="rId5"/>
    <p:sldId id="29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50" d="100"/>
          <a:sy n="50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51648" cy="400024"/>
          </a:xfr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МДОУ детский сад «Ручеёк»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7772400" cy="117043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0954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Организация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проектно-исследовательской работы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500438"/>
            <a:ext cx="7375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«Растем вместе»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62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21537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 проекта:</a:t>
            </a: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Исследовательский,</a:t>
            </a:r>
          </a:p>
          <a:p>
            <a:pPr>
              <a:buFont typeface="Arial" pitchFamily="34" charset="0"/>
              <a:buChar char="•"/>
            </a:pP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информационный,</a:t>
            </a:r>
          </a:p>
          <a:p>
            <a:pPr>
              <a:buFont typeface="Arial" pitchFamily="34" charset="0"/>
              <a:buChar char="•"/>
            </a:pP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практико-ориентированный,</a:t>
            </a:r>
          </a:p>
          <a:p>
            <a:pPr>
              <a:buFont typeface="Arial" pitchFamily="34" charset="0"/>
              <a:buChar char="•"/>
            </a:pP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306718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717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Образовательные задачи: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717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мышления, воображения детей, их познавательного интереса, умения наблюдать, сравнивать, обобщать результаты наблюдений и делать выводы, формулировать и обосновывать свою точку зрения;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717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представлений о строении, развитии растений, их связи с различными факторами окружающей среды, значении в жизни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717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Воспитательные 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717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навыков работы в команде, ухода за растениями;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717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бережного, эмоционального отношения к природе, желания заботиться о растениях, ответственности за порученное дело.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260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Цели и задачи: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ргр\P101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50" y="5103674"/>
            <a:ext cx="89297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исследуем картофель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3108" y="571480"/>
            <a:ext cx="5068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Подпроект «Выращиваем лук»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71472" y="1428736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Собрать коллекцию луков (репчатый, сладкий, батун, декоративные виды и т.п.);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28596" y="2387078"/>
            <a:ext cx="83582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вместе с родителями ищут рецепты блюд, в которых используется лук, и готовят их в группе (если это возможно).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Чтение и сочинение сказок, рассказов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Педагог читает вместе с детьми легенды, сказки, рассказы, в которых упоминается лук.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0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Презентации: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188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МДОУ детский сад «Ручеёк»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Владилена</dc:creator>
  <cp:lastModifiedBy>Таисия</cp:lastModifiedBy>
  <cp:revision>15</cp:revision>
  <dcterms:created xsi:type="dcterms:W3CDTF">2011-03-16T10:47:47Z</dcterms:created>
  <dcterms:modified xsi:type="dcterms:W3CDTF">2013-02-05T12:26:39Z</dcterms:modified>
</cp:coreProperties>
</file>