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69" r:id="rId6"/>
    <p:sldId id="271" r:id="rId7"/>
    <p:sldId id="270" r:id="rId8"/>
    <p:sldId id="263" r:id="rId9"/>
    <p:sldId id="261" r:id="rId10"/>
    <p:sldId id="262" r:id="rId11"/>
    <p:sldId id="268" r:id="rId12"/>
    <p:sldId id="264" r:id="rId13"/>
    <p:sldId id="272" r:id="rId14"/>
    <p:sldId id="265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F24356-3417-457B-A5F8-F11DDCB461CC}" type="datetimeFigureOut">
              <a:rPr lang="ru-RU" smtClean="0"/>
              <a:t>13.10.2013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F32B6-46F8-41BD-B6A2-D0E7C30A99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5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9.wdp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899" y="548680"/>
            <a:ext cx="8064896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Писатели-природоведы - детям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8450" y="6279953"/>
            <a:ext cx="395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Составитель: Кудрявцева Л. П.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2" y="1628800"/>
            <a:ext cx="4802314" cy="359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13" y="4149080"/>
            <a:ext cx="2015442" cy="187955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026" y="4286688"/>
            <a:ext cx="2692622" cy="187955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292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307" y="260648"/>
            <a:ext cx="8533456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</a:rPr>
              <a:t>Чарушин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–писатель.</a:t>
            </a:r>
          </a:p>
          <a:p>
            <a:pPr algn="ctr"/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В чем же особенности </a:t>
            </a:r>
            <a:r>
              <a:rPr lang="ru-RU" dirty="0" err="1" smtClean="0">
                <a:solidFill>
                  <a:srgbClr val="0000FF"/>
                </a:solidFill>
              </a:rPr>
              <a:t>Чарушина</a:t>
            </a:r>
            <a:r>
              <a:rPr lang="ru-RU" dirty="0" smtClean="0">
                <a:solidFill>
                  <a:srgbClr val="0000FF"/>
                </a:solidFill>
              </a:rPr>
              <a:t>- писателя?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Он, по сути, создал новый тип анималистической книги для детей (маленький рассказ о маленьком животном для маленьких детей). Первые его книжки-</a:t>
            </a:r>
            <a:r>
              <a:rPr lang="ru-RU" b="1" i="1" dirty="0" smtClean="0">
                <a:solidFill>
                  <a:srgbClr val="00B050"/>
                </a:solidFill>
              </a:rPr>
              <a:t> «Вольные птицы», «Разные звери» </a:t>
            </a:r>
            <a:r>
              <a:rPr lang="ru-RU" dirty="0" smtClean="0">
                <a:solidFill>
                  <a:srgbClr val="0000FF"/>
                </a:solidFill>
              </a:rPr>
              <a:t>- это еще книжки- картинки без текста. То </a:t>
            </a:r>
            <a:r>
              <a:rPr lang="ru-RU" b="1" i="1" dirty="0" smtClean="0">
                <a:solidFill>
                  <a:srgbClr val="00B050"/>
                </a:solidFill>
              </a:rPr>
              <a:t>«Щур», «Медвежата», «</a:t>
            </a:r>
            <a:r>
              <a:rPr lang="ru-RU" b="1" i="1" dirty="0" err="1" smtClean="0">
                <a:solidFill>
                  <a:srgbClr val="00B050"/>
                </a:solidFill>
              </a:rPr>
              <a:t>Волчишко</a:t>
            </a:r>
            <a:r>
              <a:rPr lang="ru-RU" b="1" i="1" dirty="0" smtClean="0">
                <a:solidFill>
                  <a:srgbClr val="00B050"/>
                </a:solidFill>
              </a:rPr>
              <a:t>», «Еж» </a:t>
            </a:r>
            <a:r>
              <a:rPr lang="ru-RU" dirty="0" smtClean="0">
                <a:solidFill>
                  <a:srgbClr val="0000FF"/>
                </a:solidFill>
              </a:rPr>
              <a:t>- это коротенькие, с несложным сюжетом истории в картинках.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15" y="3256617"/>
            <a:ext cx="1823348" cy="23907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96" y="3429000"/>
            <a:ext cx="1624663" cy="216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46" y="3221526"/>
            <a:ext cx="1816971" cy="2376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53" y="4266420"/>
            <a:ext cx="1793753" cy="233848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60" y="4272870"/>
            <a:ext cx="1915388" cy="24510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64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58" y="213285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Евгений Иванович </a:t>
            </a:r>
            <a:r>
              <a:rPr lang="ru-RU" dirty="0" err="1" smtClean="0">
                <a:solidFill>
                  <a:srgbClr val="0000FF"/>
                </a:solidFill>
              </a:rPr>
              <a:t>Чарушин</a:t>
            </a:r>
            <a:r>
              <a:rPr lang="ru-RU" dirty="0" smtClean="0">
                <a:solidFill>
                  <a:srgbClr val="0000FF"/>
                </a:solidFill>
              </a:rPr>
              <a:t> увлекался многим: играл на скрипке, писал стихи, был актером, вечно что-то изобретал (прозвали </a:t>
            </a:r>
            <a:r>
              <a:rPr lang="ru-RU" dirty="0" err="1" smtClean="0">
                <a:solidFill>
                  <a:srgbClr val="0000FF"/>
                </a:solidFill>
              </a:rPr>
              <a:t>Евгеша</a:t>
            </a:r>
            <a:r>
              <a:rPr lang="ru-RU" dirty="0" smtClean="0">
                <a:solidFill>
                  <a:srgbClr val="0000FF"/>
                </a:solidFill>
              </a:rPr>
              <a:t>- изобретатель), был великолепным живописцем, скульптором. Мало кто знает, что у художника </a:t>
            </a:r>
            <a:r>
              <a:rPr lang="ru-RU" dirty="0" err="1" smtClean="0">
                <a:solidFill>
                  <a:srgbClr val="0000FF"/>
                </a:solidFill>
              </a:rPr>
              <a:t>Чарушина</a:t>
            </a:r>
            <a:r>
              <a:rPr lang="ru-RU" dirty="0" smtClean="0">
                <a:solidFill>
                  <a:srgbClr val="0000FF"/>
                </a:solidFill>
              </a:rPr>
              <a:t> было несколько патентов на изобретения. Он построил планер и летал на нем. Ходил по воде на придуманных им самим лыжах- поплавках.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71" y="260648"/>
            <a:ext cx="2792959" cy="399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7474"/>
            <a:ext cx="2156308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13045"/>
            <a:ext cx="2191072" cy="161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361994"/>
            <a:ext cx="1817915" cy="189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2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Понимая, что именно в детстве закладывается основа  мировоззрения  человека , </a:t>
            </a:r>
            <a:r>
              <a:rPr lang="ru-RU" sz="2000" dirty="0" err="1" smtClean="0">
                <a:solidFill>
                  <a:srgbClr val="0000FF"/>
                </a:solidFill>
              </a:rPr>
              <a:t>Чарушин</a:t>
            </a:r>
            <a:r>
              <a:rPr lang="ru-RU" sz="2000" dirty="0" smtClean="0">
                <a:solidFill>
                  <a:srgbClr val="0000FF"/>
                </a:solidFill>
              </a:rPr>
              <a:t> писал: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«Моя задача- дать ребенку предельно целый художественный образ, обогатить художественное восприятие ребенка, открыть ему новые живописные ощущения  мира…»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57620"/>
            <a:ext cx="3285758" cy="3590992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57621"/>
            <a:ext cx="3744416" cy="3590991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8534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09" y="260647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Последней </a:t>
            </a:r>
            <a:r>
              <a:rPr lang="ru-RU" dirty="0">
                <a:solidFill>
                  <a:srgbClr val="0000FF"/>
                </a:solidFill>
              </a:rPr>
              <a:t>книгой </a:t>
            </a:r>
            <a:r>
              <a:rPr lang="ru-RU" dirty="0" smtClean="0">
                <a:solidFill>
                  <a:srgbClr val="0000FF"/>
                </a:solidFill>
              </a:rPr>
              <a:t>Е. </a:t>
            </a:r>
            <a:r>
              <a:rPr lang="ru-RU" dirty="0" err="1" smtClean="0">
                <a:solidFill>
                  <a:srgbClr val="0000FF"/>
                </a:solidFill>
              </a:rPr>
              <a:t>Чарушина</a:t>
            </a:r>
            <a:r>
              <a:rPr lang="ru-RU" dirty="0" smtClean="0">
                <a:solidFill>
                  <a:srgbClr val="0000FF"/>
                </a:solidFill>
              </a:rPr>
              <a:t> стала </a:t>
            </a:r>
            <a:r>
              <a:rPr lang="ru-RU" b="1" i="1" dirty="0">
                <a:solidFill>
                  <a:srgbClr val="00B050"/>
                </a:solidFill>
              </a:rPr>
              <a:t>«Детки в клетке» </a:t>
            </a:r>
            <a:r>
              <a:rPr lang="ru-RU" dirty="0">
                <a:solidFill>
                  <a:srgbClr val="0000FF"/>
                </a:solidFill>
              </a:rPr>
              <a:t>С</a:t>
            </a:r>
            <a:r>
              <a:rPr lang="ru-RU" dirty="0" smtClean="0">
                <a:solidFill>
                  <a:srgbClr val="0000FF"/>
                </a:solidFill>
              </a:rPr>
              <a:t>. Я. Маршака</a:t>
            </a:r>
            <a:r>
              <a:rPr lang="ru-RU" dirty="0">
                <a:solidFill>
                  <a:srgbClr val="0000FF"/>
                </a:solidFill>
              </a:rPr>
              <a:t>. А в 1965 году ему посмертно была присуждена золотая медаль на международной выставке детской книги в Лейпциге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На всю жизнь художник и писатель </a:t>
            </a:r>
            <a:r>
              <a:rPr lang="ru-RU" dirty="0" smtClean="0">
                <a:solidFill>
                  <a:srgbClr val="0000FF"/>
                </a:solidFill>
              </a:rPr>
              <a:t>Е. </a:t>
            </a:r>
            <a:r>
              <a:rPr lang="ru-RU" dirty="0" err="1" smtClean="0">
                <a:solidFill>
                  <a:srgbClr val="0000FF"/>
                </a:solidFill>
              </a:rPr>
              <a:t>Чарушин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сохранил детское мироощущение и какой-то ребяческий восторг перед красотой мира </a:t>
            </a:r>
            <a:r>
              <a:rPr lang="ru-RU" dirty="0" smtClean="0">
                <a:solidFill>
                  <a:srgbClr val="0000FF"/>
                </a:solidFill>
              </a:rPr>
              <a:t>природы.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« Я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очень благодарен моим родным за моё детство, потому что все впечатления его остались для меня и сейчас наиболее сильными, интересными и замечательными. И если я сейчас художник и писатель, то только благодаря моему детству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...»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59104"/>
            <a:ext cx="2600656" cy="338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4109">
            <a:off x="330885" y="1547425"/>
            <a:ext cx="2611843" cy="260581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171">
            <a:off x="6838064" y="1546583"/>
            <a:ext cx="1965956" cy="2624845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78604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Творчество Евгения Ивановича </a:t>
            </a:r>
            <a:r>
              <a:rPr lang="ru-RU" dirty="0" err="1" smtClean="0">
                <a:solidFill>
                  <a:srgbClr val="0000FF"/>
                </a:solidFill>
              </a:rPr>
              <a:t>Чарушина</a:t>
            </a:r>
            <a:r>
              <a:rPr lang="ru-RU" dirty="0" smtClean="0">
                <a:solidFill>
                  <a:srgbClr val="0000FF"/>
                </a:solidFill>
              </a:rPr>
              <a:t> сопровождает нас с раннего детства и погружает в мир добра , нежности, ласки и любви к « братьям  нашим меньшим», ко всему , что нас окружает. Читая  цикл рассказов </a:t>
            </a:r>
            <a:r>
              <a:rPr lang="ru-RU" b="1" i="1" dirty="0" smtClean="0">
                <a:solidFill>
                  <a:srgbClr val="00B050"/>
                </a:solidFill>
              </a:rPr>
              <a:t>«Никита и его друзья», </a:t>
            </a:r>
            <a:r>
              <a:rPr lang="ru-RU" dirty="0" smtClean="0">
                <a:solidFill>
                  <a:srgbClr val="0000FF"/>
                </a:solidFill>
              </a:rPr>
              <a:t>мы замечаем, что мир Никиты – это удивительный мир, полный новизны и светлых, радостных ощущений. Это мир нашего детства. Эти рассказы заставляют нас улыбнуться, что –то вспомнить из своего детства.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792" y="2204864"/>
            <a:ext cx="4176464" cy="43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Его книги изданы на многих языках. Лучшие произведения писателя известны далеко за пределами страны.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704067"/>
            <a:ext cx="2029477" cy="25799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14" y="1612421"/>
            <a:ext cx="1911077" cy="2514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42" y="1612421"/>
            <a:ext cx="2014728" cy="2828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683568" y="4468470"/>
            <a:ext cx="228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«Детки в клетке»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668890"/>
            <a:ext cx="20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«Болтливая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сорока»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9533" y="4439884"/>
            <a:ext cx="197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«Моя первая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Зоология»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6612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Искусство Евгения </a:t>
            </a:r>
            <a:r>
              <a:rPr lang="ru-RU" dirty="0" err="1">
                <a:solidFill>
                  <a:srgbClr val="0000FF"/>
                </a:solidFill>
              </a:rPr>
              <a:t>Чарушина</a:t>
            </a:r>
            <a:r>
              <a:rPr lang="ru-RU" dirty="0">
                <a:solidFill>
                  <a:srgbClr val="0000FF"/>
                </a:solidFill>
              </a:rPr>
              <a:t>, доброе, человечное, радует уже не одно поколение маленьких читателей и учит их любить волшебный мир зверей и птиц.</a:t>
            </a:r>
          </a:p>
        </p:txBody>
      </p:sp>
    </p:spTree>
    <p:extLst>
      <p:ext uri="{BB962C8B-B14F-4D97-AF65-F5344CB8AC3E}">
        <p14:creationId xmlns:p14="http://schemas.microsoft.com/office/powerpoint/2010/main" val="11509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10410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00FF"/>
                </a:solidFill>
              </a:rPr>
              <a:t>Спасибо</a:t>
            </a:r>
          </a:p>
          <a:p>
            <a:pPr algn="ctr"/>
            <a:r>
              <a:rPr lang="ru-RU" sz="9600" dirty="0" smtClean="0">
                <a:solidFill>
                  <a:srgbClr val="0000FF"/>
                </a:solidFill>
              </a:rPr>
              <a:t>за</a:t>
            </a:r>
          </a:p>
          <a:p>
            <a:pPr algn="ctr"/>
            <a:r>
              <a:rPr lang="ru-RU" sz="9600" dirty="0" smtClean="0">
                <a:solidFill>
                  <a:srgbClr val="0000FF"/>
                </a:solidFill>
              </a:rPr>
              <a:t>внимание</a:t>
            </a:r>
            <a:endParaRPr lang="ru-RU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6632"/>
            <a:ext cx="7560840" cy="2160240"/>
          </a:xfrm>
        </p:spPr>
        <p:txBody>
          <a:bodyPr>
            <a:prstTxWarp prst="textDoubleWave1">
              <a:avLst/>
            </a:prstTxWarp>
            <a:normAutofit fontScale="25000" lnSpcReduction="20000"/>
          </a:bodyPr>
          <a:lstStyle/>
          <a:p>
            <a:pPr algn="ctr"/>
            <a:r>
              <a:rPr lang="ru-RU" sz="57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Писатели-природоведы</a:t>
            </a:r>
          </a:p>
          <a:p>
            <a:pPr algn="ctr"/>
            <a:r>
              <a:rPr lang="ru-RU" sz="1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Евгений Иванович </a:t>
            </a:r>
            <a:r>
              <a:rPr lang="ru-RU" sz="1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Чарушин</a:t>
            </a:r>
            <a:endParaRPr lang="ru-RU" sz="1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(1901-1965 г.)</a:t>
            </a: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128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Писатель</a:t>
            </a:r>
            <a:r>
              <a:rPr lang="ru-RU" sz="12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8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художник - иллюстратор</a:t>
            </a:r>
            <a:r>
              <a:rPr lang="ru-RU" sz="12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2800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452">
            <a:off x="609210" y="3181710"/>
            <a:ext cx="2092075" cy="310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94" y="3282277"/>
            <a:ext cx="2133465" cy="3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707">
            <a:off x="6548574" y="3236512"/>
            <a:ext cx="2010801" cy="305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1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36510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ЕВГЕНИЙ ИВАНОВИЧ ЧАРУШИН р</a:t>
            </a:r>
            <a:r>
              <a:rPr lang="ru-RU" sz="2400" dirty="0" smtClean="0">
                <a:solidFill>
                  <a:srgbClr val="0000FF"/>
                </a:solidFill>
              </a:rPr>
              <a:t>одился на </a:t>
            </a:r>
            <a:r>
              <a:rPr lang="ru-RU" sz="2400" dirty="0">
                <a:solidFill>
                  <a:srgbClr val="0000FF"/>
                </a:solidFill>
              </a:rPr>
              <a:t>Урале,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в Вятке (ныне Киров) 29 октября (11 ноября) 1901 года в семье губернского архитектора Ивана Аполлоновича </a:t>
            </a:r>
            <a:r>
              <a:rPr lang="ru-RU" sz="2400" dirty="0" err="1" smtClean="0">
                <a:solidFill>
                  <a:srgbClr val="0000FF"/>
                </a:solidFill>
              </a:rPr>
              <a:t>Чарушина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980728"/>
            <a:ext cx="532859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«…вся моя  любовь к зверям, птицам, к родной природе оказалась очень и очень нужна. Нет большего счастья, для художника и для писателя, как, создавая свои любимые образы, переживать их и знать в то же время, что это дело, нужное всем ребятам.»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557048"/>
            <a:ext cx="3329204" cy="260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85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29453"/>
            <a:ext cx="2088232" cy="305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2184140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61115" y="18864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Сотрудничал в журналах </a:t>
            </a:r>
            <a:r>
              <a:rPr lang="ru-RU" b="1" i="1" dirty="0" smtClean="0">
                <a:solidFill>
                  <a:srgbClr val="00B050"/>
                </a:solidFill>
              </a:rPr>
              <a:t>"</a:t>
            </a:r>
            <a:r>
              <a:rPr lang="ru-RU" b="1" i="1" dirty="0" err="1" smtClean="0">
                <a:solidFill>
                  <a:srgbClr val="00B050"/>
                </a:solidFill>
              </a:rPr>
              <a:t>Мурзилка</a:t>
            </a:r>
            <a:r>
              <a:rPr lang="ru-RU" b="1" i="1" dirty="0" smtClean="0">
                <a:solidFill>
                  <a:srgbClr val="00B050"/>
                </a:solidFill>
              </a:rPr>
              <a:t>" </a:t>
            </a:r>
            <a:r>
              <a:rPr lang="ru-RU" dirty="0" smtClean="0">
                <a:solidFill>
                  <a:srgbClr val="0000FF"/>
                </a:solidFill>
              </a:rPr>
              <a:t>(с 1924), </a:t>
            </a:r>
            <a:r>
              <a:rPr lang="ru-RU" b="1" i="1" dirty="0" smtClean="0">
                <a:solidFill>
                  <a:srgbClr val="00B050"/>
                </a:solidFill>
              </a:rPr>
              <a:t>"Еж" </a:t>
            </a:r>
            <a:r>
              <a:rPr lang="ru-RU" dirty="0" smtClean="0">
                <a:solidFill>
                  <a:srgbClr val="0000FF"/>
                </a:solidFill>
              </a:rPr>
              <a:t>(1928-1935), </a:t>
            </a:r>
            <a:r>
              <a:rPr lang="ru-RU" b="1" i="1" dirty="0" smtClean="0">
                <a:solidFill>
                  <a:srgbClr val="00B050"/>
                </a:solidFill>
              </a:rPr>
              <a:t>"Чиж" </a:t>
            </a:r>
            <a:r>
              <a:rPr lang="ru-RU" dirty="0" smtClean="0">
                <a:solidFill>
                  <a:srgbClr val="0000FF"/>
                </a:solidFill>
              </a:rPr>
              <a:t>(1930-1941). В 1928 году получил и свой первый книжный заказ — на оформление рассказа В.В. Бианки </a:t>
            </a:r>
            <a:r>
              <a:rPr lang="ru-RU" b="1" dirty="0" smtClean="0">
                <a:solidFill>
                  <a:srgbClr val="00B050"/>
                </a:solidFill>
              </a:rPr>
              <a:t>"</a:t>
            </a:r>
            <a:r>
              <a:rPr lang="ru-RU" b="1" dirty="0" err="1" smtClean="0">
                <a:solidFill>
                  <a:srgbClr val="00B050"/>
                </a:solidFill>
              </a:rPr>
              <a:t>Мурзук</a:t>
            </a:r>
            <a:r>
              <a:rPr lang="ru-RU" b="1" dirty="0" smtClean="0">
                <a:solidFill>
                  <a:srgbClr val="00B050"/>
                </a:solidFill>
              </a:rPr>
              <a:t>" </a:t>
            </a:r>
            <a:r>
              <a:rPr lang="ru-RU" dirty="0" smtClean="0">
                <a:solidFill>
                  <a:srgbClr val="0000FF"/>
                </a:solidFill>
              </a:rPr>
              <a:t>. В 1930-е годы стал одним из лучших художников детской книги</a:t>
            </a:r>
            <a:r>
              <a:rPr lang="ru-RU" dirty="0">
                <a:solidFill>
                  <a:srgbClr val="0000FF"/>
                </a:solidFill>
              </a:rPr>
              <a:t>.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1945 году было присвоено звание заслуженного деятеля искусств.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81" y="3033114"/>
            <a:ext cx="209969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79431"/>
            <a:ext cx="2190276" cy="281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16" y="260648"/>
            <a:ext cx="6252359" cy="4824536"/>
          </a:xfrm>
          <a:prstGeom prst="roundRect">
            <a:avLst>
              <a:gd name="adj" fmla="val 16667"/>
            </a:avLst>
          </a:prstGeom>
          <a:ln w="7620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2368" y="5301208"/>
            <a:ext cx="855257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Семья была такая: отец, мать, сводная сестра Екатерина, воспитанница Зинаида(как бы вторая старшая сестра), а при них Женя </a:t>
            </a:r>
            <a:r>
              <a:rPr lang="ru-RU" b="1" dirty="0" err="1" smtClean="0">
                <a:solidFill>
                  <a:srgbClr val="0000FF"/>
                </a:solidFill>
              </a:rPr>
              <a:t>Чарушин</a:t>
            </a:r>
            <a:r>
              <a:rPr lang="ru-RU" b="1" dirty="0" smtClean="0">
                <a:solidFill>
                  <a:srgbClr val="0000FF"/>
                </a:solidFill>
              </a:rPr>
              <a:t>, долго остававшийся самым младшим, самым любимым, пока в 1907 году не появился на свет младший брат Владимир.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77101"/>
            <a:ext cx="6498667" cy="4102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7016" y="465972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Родительский дом с огромным заросшим садом был густо населен всевозможной живностью. Это был настоящий зоопарк - кудахчущий, хрюкающий, ржущий, мяукающий и лающий. Во дворе обитали поросята, индюшата, кролики, цыплята, котята и всяческая птица – чижи, свиристели, щеглы, разные подстреленные кем – то на охоте птицы, которых выхаживали и лечили. В самом доме жили кошки, на окнах висели клетки с птицами, стояли аквариумы и банки с рыбками, а еще в доме жил Бобка- трехногий калека- пес.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9012" y="2164567"/>
            <a:ext cx="2825975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10817" y="26064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Огромную роль в формировании личности мальчика сыграла мама.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« Моя мама научила меня… смотреть и удивляться силе и  красоте природы и всему ее разнообразию и великолепию. И мы вместе с ней поражались, глядя, как из земли, из проталины вылезает маленький, еще неизвестный росток… Она, моя мать, научила меня удивляться силе и чуду произрастания…». 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435" y="260648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Как </a:t>
            </a:r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</a:rPr>
              <a:t>Чарушин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стал писателем и художником.</a:t>
            </a:r>
          </a:p>
          <a:p>
            <a:pPr algn="ctr"/>
            <a:endParaRPr lang="ru-RU" sz="2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Познавая природу и животный мир ,захотел выразить свои наблюдения и впечатления в словах, а то , что не мог выразить словами ему помогали кисть и карандаш.</a:t>
            </a: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1" y="3641610"/>
            <a:ext cx="1916309" cy="234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07433"/>
            <a:ext cx="1847832" cy="241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877" y="1873761"/>
            <a:ext cx="4192726" cy="317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86505"/>
            <a:ext cx="2582142" cy="186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2402" y="6135575"/>
            <a:ext cx="7377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О себе </a:t>
            </a:r>
            <a:r>
              <a:rPr lang="ru-RU" dirty="0" err="1" smtClean="0">
                <a:solidFill>
                  <a:srgbClr val="0000FF"/>
                </a:solidFill>
              </a:rPr>
              <a:t>Е.И.Чарушин</a:t>
            </a:r>
            <a:r>
              <a:rPr lang="ru-RU" dirty="0" smtClean="0">
                <a:solidFill>
                  <a:srgbClr val="0000FF"/>
                </a:solidFill>
              </a:rPr>
              <a:t> говорил: </a:t>
            </a:r>
            <a:r>
              <a:rPr lang="ru-RU" b="1" i="1" dirty="0" smtClean="0">
                <a:solidFill>
                  <a:srgbClr val="00B050"/>
                </a:solidFill>
              </a:rPr>
              <a:t>«Художник во мне родился все- таки раньше, чем писатель. Нужные слова пришли позже».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859" y="260648"/>
            <a:ext cx="7776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accent3">
                    <a:lumMod val="50000"/>
                  </a:schemeClr>
                </a:solidFill>
              </a:rPr>
              <a:t>Чарушин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</a:rPr>
              <a:t> художник.</a:t>
            </a:r>
          </a:p>
          <a:p>
            <a:pPr algn="ctr"/>
            <a:endParaRPr lang="ru-RU" dirty="0" smtClean="0">
              <a:solidFill>
                <a:srgbClr val="0000FF"/>
              </a:solidFill>
            </a:endParaRPr>
          </a:p>
          <a:p>
            <a:pPr algn="ctr"/>
            <a:r>
              <a:rPr lang="ru-RU" dirty="0" err="1" smtClean="0">
                <a:solidFill>
                  <a:srgbClr val="0000FF"/>
                </a:solidFill>
              </a:rPr>
              <a:t>Чарушин</a:t>
            </a:r>
            <a:r>
              <a:rPr lang="ru-RU" dirty="0" smtClean="0">
                <a:solidFill>
                  <a:srgbClr val="0000FF"/>
                </a:solidFill>
              </a:rPr>
              <a:t>- художник отличается душевностью , теплотой чувств, человечностью. </a:t>
            </a:r>
            <a:r>
              <a:rPr lang="ru-RU" dirty="0">
                <a:solidFill>
                  <a:srgbClr val="0000FF"/>
                </a:solidFill>
              </a:rPr>
              <a:t>Рисовать </a:t>
            </a:r>
            <a:r>
              <a:rPr lang="ru-RU" dirty="0" err="1">
                <a:solidFill>
                  <a:srgbClr val="0000FF"/>
                </a:solidFill>
              </a:rPr>
              <a:t>Чарушин</a:t>
            </a:r>
            <a:r>
              <a:rPr lang="ru-RU" dirty="0">
                <a:solidFill>
                  <a:srgbClr val="0000FF"/>
                </a:solidFill>
              </a:rPr>
              <a:t> начал рано.  Писатель вспоминал. </a:t>
            </a:r>
            <a:r>
              <a:rPr lang="ru-RU" i="1" dirty="0">
                <a:solidFill>
                  <a:srgbClr val="00B050"/>
                </a:solidFill>
              </a:rPr>
              <a:t>«Это было просто, по-видимому, свойственно мне, как говорить, петь, шалить, или слушать сказки. Помню, как я слушал сказки с карандашом и рисовал во время рассказа</a:t>
            </a:r>
            <a:r>
              <a:rPr lang="ru-RU" i="1" dirty="0" smtClean="0">
                <a:solidFill>
                  <a:srgbClr val="00B050"/>
                </a:solidFill>
              </a:rPr>
              <a:t>». 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Больше всего он любил изображать молодых животных- детенышей. Они совсем живые, эти </a:t>
            </a:r>
            <a:r>
              <a:rPr lang="ru-RU" dirty="0" err="1" smtClean="0">
                <a:solidFill>
                  <a:srgbClr val="0000FF"/>
                </a:solidFill>
              </a:rPr>
              <a:t>чарушинские</a:t>
            </a:r>
            <a:r>
              <a:rPr lang="ru-RU" dirty="0" smtClean="0">
                <a:solidFill>
                  <a:srgbClr val="0000FF"/>
                </a:solidFill>
              </a:rPr>
              <a:t> зверята.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43" y="3573016"/>
            <a:ext cx="3595175" cy="2592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61" y="3539480"/>
            <a:ext cx="3204972" cy="2577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9634"/>
            <a:ext cx="2232248" cy="2921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6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763</TotalTime>
  <Words>857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доук</cp:lastModifiedBy>
  <cp:revision>87</cp:revision>
  <dcterms:created xsi:type="dcterms:W3CDTF">2012-05-29T11:24:42Z</dcterms:created>
  <dcterms:modified xsi:type="dcterms:W3CDTF">2013-10-13T16:29:30Z</dcterms:modified>
</cp:coreProperties>
</file>