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82" y="-1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4DD61-DF31-49D8-8CE7-4364491A92EC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F6E04-87B8-4D54-9D47-88FAB2722A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7028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4DD61-DF31-49D8-8CE7-4364491A92EC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F6E04-87B8-4D54-9D47-88FAB2722A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0068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4DD61-DF31-49D8-8CE7-4364491A92EC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F6E04-87B8-4D54-9D47-88FAB2722A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779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4DD61-DF31-49D8-8CE7-4364491A92EC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F6E04-87B8-4D54-9D47-88FAB2722A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831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4DD61-DF31-49D8-8CE7-4364491A92EC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F6E04-87B8-4D54-9D47-88FAB2722A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7031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4DD61-DF31-49D8-8CE7-4364491A92EC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F6E04-87B8-4D54-9D47-88FAB2722A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421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4DD61-DF31-49D8-8CE7-4364491A92EC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F6E04-87B8-4D54-9D47-88FAB2722A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366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4DD61-DF31-49D8-8CE7-4364491A92EC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F6E04-87B8-4D54-9D47-88FAB2722A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6356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4DD61-DF31-49D8-8CE7-4364491A92EC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F6E04-87B8-4D54-9D47-88FAB2722A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2480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4DD61-DF31-49D8-8CE7-4364491A92EC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F6E04-87B8-4D54-9D47-88FAB2722A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5414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4DD61-DF31-49D8-8CE7-4364491A92EC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F6E04-87B8-4D54-9D47-88FAB2722A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7715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4DD61-DF31-49D8-8CE7-4364491A92EC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F6E04-87B8-4D54-9D47-88FAB2722A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193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Развитие мелкой моторики рук 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dirty="0"/>
              <a:t>Давно установлено, что уровень развития речи ребенка, его мыслительной деятельности, напрямую зависит от того, насколько развита его мелкая моторика. Поэтому стимулировать речемыслительное развитие детей путем тренировки пальцев рук очень важно и учитель-дефектолог должен уделять этому особое внимание.</a:t>
            </a:r>
          </a:p>
          <a:p>
            <a:r>
              <a:rPr lang="ru-RU" dirty="0"/>
              <a:t>При выполнении различных упражнений пальчиковой гимнастики кисти и пальцы рук ребенка приобретают большую подвижность, что в дальнейшем, при обучении в школе, облегчит приобретение навыков письма. Я на  начальном этапе обучения часто использую обычные бельевые прищепки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/>
              <a:t> 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Для </a:t>
            </a:r>
            <a:r>
              <a:rPr lang="ru-RU" dirty="0"/>
              <a:t>развития осязательной чувствительности, моторики пальцев и кистей рук использую массажные шары. Проговаривание стихов одновременно с движениями делает речь детей более ритмичной, громкой, эмоциональной, хорошо развивает слуховое восприятие.</a:t>
            </a:r>
          </a:p>
          <a:p>
            <a:r>
              <a:rPr lang="ru-RU" dirty="0" smtClean="0"/>
              <a:t>Шар </a:t>
            </a:r>
            <a:r>
              <a:rPr lang="ru-RU" dirty="0"/>
              <a:t>в ладонях покатаем,                        Шарик в правую руку возьму,</a:t>
            </a:r>
          </a:p>
          <a:p>
            <a:r>
              <a:rPr lang="ru-RU" dirty="0"/>
              <a:t>Крепко шар в руках сжимаем:               Крепко шар в руке сожму.</a:t>
            </a:r>
          </a:p>
          <a:p>
            <a:r>
              <a:rPr lang="ru-RU" dirty="0"/>
              <a:t>Раз, два, три, четыре, пять,                     Шарик в левую руку возьму,</a:t>
            </a:r>
          </a:p>
          <a:p>
            <a:r>
              <a:rPr lang="ru-RU" dirty="0"/>
              <a:t>Снова шар начну катать.                        Крепко шор в руке сожму.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Главное, задания должны вызывать только положительные эмоции, приносить радость и удовольствие.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  <p:pic>
        <p:nvPicPr>
          <p:cNvPr id="6" name="Изображение 5" descr="Macintosh HD:Users:mama:Desktop:IMG_1235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0365" y="2635687"/>
            <a:ext cx="1251585" cy="104008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Изображение 3" descr="Macintosh HD:Users:mama:Desktop:IMG_123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6593" y="2624213"/>
            <a:ext cx="1112520" cy="105156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Изображение 2" descr="Macintosh HD:Users:mama:Desktop:IMG_1233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1" y="2636912"/>
            <a:ext cx="792089" cy="1041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Изображение 8" descr="Macintosh HD:Users:mama:Desktop:IMG_1226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2765" y="4509120"/>
            <a:ext cx="891540" cy="8991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Изображение 9" descr="Macintosh HD:Users:mama:Desktop:IMG_1231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4021" y="4511660"/>
            <a:ext cx="838200" cy="8966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236525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87</Words>
  <Application>Microsoft Office PowerPoint</Application>
  <PresentationFormat>Экран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Развитие мелкой моторики рук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мелкой моторики рук </dc:title>
  <dc:creator>Admin</dc:creator>
  <cp:lastModifiedBy>Admin</cp:lastModifiedBy>
  <cp:revision>1</cp:revision>
  <dcterms:created xsi:type="dcterms:W3CDTF">2013-10-14T19:42:01Z</dcterms:created>
  <dcterms:modified xsi:type="dcterms:W3CDTF">2013-10-14T19:45:21Z</dcterms:modified>
</cp:coreProperties>
</file>