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DFDE-1839-472C-AFBA-03EC6F30B7B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D214F-CA0F-4B1F-8E41-EA69F49AB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7F424-485B-47EA-A235-C806BC78CFB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71538" y="1643050"/>
            <a:ext cx="6524625" cy="20875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4639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cs typeface="Arial"/>
              </a:rPr>
              <a:t>Олимпийские игры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cs typeface="Arial"/>
              </a:rPr>
              <a:t>древности </a:t>
            </a:r>
          </a:p>
        </p:txBody>
      </p:sp>
      <p:pic>
        <p:nvPicPr>
          <p:cNvPr id="2053" name="Picture 5" descr="MOSKWA 19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</a:blip>
          <a:srcRect r="833" b="30405"/>
          <a:stretch>
            <a:fillRect/>
          </a:stretch>
        </p:blipFill>
        <p:spPr bwMode="auto">
          <a:xfrm>
            <a:off x="3714744" y="4143380"/>
            <a:ext cx="12382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6255" b="7245"/>
          <a:stretch>
            <a:fillRect/>
          </a:stretch>
        </p:blipFill>
        <p:spPr bwMode="auto">
          <a:xfrm>
            <a:off x="900113" y="404813"/>
            <a:ext cx="63373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5157788"/>
            <a:ext cx="4464050" cy="668337"/>
          </a:xfrm>
        </p:spPr>
        <p:txBody>
          <a:bodyPr/>
          <a:lstStyle/>
          <a:p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Награждение победителей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141663"/>
            <a:ext cx="8820150" cy="2671762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Использованы иллюстрации и фотографии: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  </a:t>
            </a:r>
            <a:r>
              <a:rPr lang="en-US" sz="2400">
                <a:latin typeface="Times New Roman" pitchFamily="18" charset="0"/>
              </a:rPr>
              <a:t>http</a:t>
            </a:r>
            <a:r>
              <a:rPr lang="en-US" sz="2400">
                <a:latin typeface="Times New Roman" pitchFamily="18" charset="0"/>
                <a:sym typeface="Wingdings" pitchFamily="2" charset="2"/>
              </a:rPr>
              <a:t>://</a:t>
            </a:r>
            <a:r>
              <a:rPr lang="en-US" sz="2400" i="1">
                <a:latin typeface="Times New Roman" pitchFamily="18" charset="0"/>
                <a:sym typeface="Wingdings" pitchFamily="2" charset="2"/>
              </a:rPr>
              <a:t>olymp2008</a:t>
            </a:r>
            <a:r>
              <a:rPr lang="en-US" sz="2400">
                <a:latin typeface="Times New Roman" pitchFamily="18" charset="0"/>
                <a:sym typeface="Wingdings" pitchFamily="2" charset="2"/>
              </a:rPr>
              <a:t>.rambler.ru</a:t>
            </a:r>
            <a:br>
              <a:rPr lang="en-US" sz="2400">
                <a:latin typeface="Times New Roman" pitchFamily="18" charset="0"/>
                <a:sym typeface="Wingdings" pitchFamily="2" charset="2"/>
              </a:rPr>
            </a:br>
            <a:r>
              <a:rPr lang="ru-RU" sz="2400">
                <a:latin typeface="Times New Roman" pitchFamily="18" charset="0"/>
                <a:sym typeface="Wingdings" pitchFamily="2" charset="2"/>
              </a:rPr>
              <a:t>      </a:t>
            </a:r>
            <a:r>
              <a:rPr lang="en-US" sz="2400">
                <a:latin typeface="Times New Roman" pitchFamily="18" charset="0"/>
                <a:sym typeface="Wingdings" pitchFamily="2" charset="2"/>
              </a:rPr>
              <a:t>http://yandex.ru</a:t>
            </a:r>
            <a:r>
              <a:rPr lang="en-US" sz="2400">
                <a:sym typeface="Wingdings" pitchFamily="2" charset="2"/>
              </a:rPr>
              <a:t/>
            </a:r>
            <a:br>
              <a:rPr lang="en-US" sz="2400">
                <a:sym typeface="Wingdings" pitchFamily="2" charset="2"/>
              </a:rPr>
            </a:br>
            <a:r>
              <a:rPr lang="ru-RU" sz="2400">
                <a:sym typeface="Wingdings" pitchFamily="2" charset="2"/>
              </a:rPr>
              <a:t>     </a:t>
            </a:r>
            <a:r>
              <a:rPr lang="ru-RU" sz="2400">
                <a:latin typeface="Times New Roman" pitchFamily="18" charset="0"/>
              </a:rPr>
              <a:t>В.С.Родиченко и др., Олимпийский комитет России            Твой олимпийский учебник: Учебное пособие для учреждений образования России. – М.: Советский спорт,</a:t>
            </a:r>
            <a:r>
              <a:rPr lang="ru-RU" sz="2400"/>
              <a:t> </a:t>
            </a:r>
            <a:r>
              <a:rPr lang="ru-RU" sz="2400">
                <a:latin typeface="Times New Roman" pitchFamily="18" charset="0"/>
              </a:rPr>
              <a:t>1997.</a:t>
            </a:r>
            <a:r>
              <a:rPr lang="ru-RU" sz="2400"/>
              <a:t> </a:t>
            </a:r>
            <a:br>
              <a:rPr lang="ru-RU" sz="2400"/>
            </a:br>
            <a:endParaRPr lang="ru-RU" sz="240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6624638" cy="17986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463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cs typeface="Arial"/>
              </a:rPr>
              <a:t>Олимпийские игры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"/>
                <a:cs typeface="Arial"/>
              </a:rPr>
              <a:t>древности </a:t>
            </a:r>
          </a:p>
        </p:txBody>
      </p:sp>
      <p:pic>
        <p:nvPicPr>
          <p:cNvPr id="31749" name="Picture 5" descr="MOSKWA 19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</a:blip>
          <a:srcRect r="833" b="30405"/>
          <a:stretch>
            <a:fillRect/>
          </a:stretch>
        </p:blipFill>
        <p:spPr bwMode="auto">
          <a:xfrm>
            <a:off x="7596188" y="0"/>
            <a:ext cx="13065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kropo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1000108"/>
            <a:ext cx="6572296" cy="441451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Зевс</a:t>
            </a:r>
            <a:endParaRPr lang="ru-RU" dirty="0"/>
          </a:p>
        </p:txBody>
      </p:sp>
      <p:pic>
        <p:nvPicPr>
          <p:cNvPr id="4" name="Picture 5" descr="121bd8ca75a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8962" y="1958181"/>
            <a:ext cx="2886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5300663"/>
            <a:ext cx="3671887" cy="379412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Гонки на колесницах</a:t>
            </a:r>
          </a:p>
        </p:txBody>
      </p:sp>
      <p:pic>
        <p:nvPicPr>
          <p:cNvPr id="21508" name="Picture 4" descr="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276475"/>
            <a:ext cx="4025900" cy="2597150"/>
          </a:xfrm>
          <a:noFill/>
          <a:ln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t="10045" b="2373"/>
          <a:stretch>
            <a:fillRect/>
          </a:stretch>
        </p:blipFill>
        <p:spPr bwMode="auto">
          <a:xfrm>
            <a:off x="395288" y="2997200"/>
            <a:ext cx="39052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gDest" descr="a03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692150"/>
            <a:ext cx="2735262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5229225"/>
            <a:ext cx="2951163" cy="595313"/>
          </a:xfrm>
        </p:spPr>
        <p:txBody>
          <a:bodyPr/>
          <a:lstStyle/>
          <a:p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Бег на 1 стадию</a:t>
            </a:r>
          </a:p>
        </p:txBody>
      </p:sp>
      <p:pic>
        <p:nvPicPr>
          <p:cNvPr id="22532" name="Picture 4" descr="fcb291cbb458f62b672c1d322bd993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97200"/>
            <a:ext cx="36703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245498279_beg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836613"/>
            <a:ext cx="4211638" cy="3084512"/>
          </a:xfrm>
          <a:noFill/>
          <a:ln/>
        </p:spPr>
      </p:pic>
      <p:sp>
        <p:nvSpPr>
          <p:cNvPr id="2253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308725"/>
            <a:ext cx="360362" cy="36036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4868863"/>
            <a:ext cx="295275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Стадион в </a:t>
            </a:r>
            <a:br>
              <a:rPr lang="ru-RU" sz="2800" b="1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Древней Греции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1823"/>
          <a:stretch>
            <a:fillRect/>
          </a:stretch>
        </p:blipFill>
        <p:spPr>
          <a:xfrm>
            <a:off x="5003800" y="765175"/>
            <a:ext cx="3816350" cy="3563938"/>
          </a:xfrm>
          <a:noFill/>
          <a:ln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539750" y="2133600"/>
            <a:ext cx="396081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5229225"/>
            <a:ext cx="3384550" cy="739775"/>
          </a:xfrm>
        </p:spPr>
        <p:txBody>
          <a:bodyPr/>
          <a:lstStyle/>
          <a:p>
            <a:r>
              <a:rPr lang="ru-RU" sz="3200" b="1">
                <a:solidFill>
                  <a:srgbClr val="003366"/>
                </a:solidFill>
                <a:latin typeface="Times New Roman" pitchFamily="18" charset="0"/>
              </a:rPr>
              <a:t>Прыжки в длину</a:t>
            </a:r>
          </a:p>
        </p:txBody>
      </p:sp>
      <p:pic>
        <p:nvPicPr>
          <p:cNvPr id="6146" name="Picture 2" descr="http://www.russika.ru/userimages/577_4474_1301292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51" y="511858"/>
            <a:ext cx="6213569" cy="398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763" y="5373688"/>
            <a:ext cx="2736850" cy="450850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Метание копья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 l="6520" t="1640" r="2158" b="12402"/>
          <a:stretch>
            <a:fillRect/>
          </a:stretch>
        </p:blipFill>
        <p:spPr bwMode="auto">
          <a:xfrm>
            <a:off x="1763713" y="476250"/>
            <a:ext cx="21510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407150" y="2565400"/>
            <a:ext cx="27368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Метание диска</a:t>
            </a:r>
          </a:p>
        </p:txBody>
      </p:sp>
      <p:pic>
        <p:nvPicPr>
          <p:cNvPr id="17419" name="Picture 11" descr="10_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4813"/>
            <a:ext cx="18208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2233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19Phermopil_F5543asa"/>
          <p:cNvPicPr>
            <a:picLocks noChangeAspect="1" noChangeArrowheads="1"/>
          </p:cNvPicPr>
          <p:nvPr/>
        </p:nvPicPr>
        <p:blipFill>
          <a:blip r:embed="rId5"/>
          <a:srcRect l="22845" t="4286" b="13618"/>
          <a:stretch>
            <a:fillRect/>
          </a:stretch>
        </p:blipFill>
        <p:spPr bwMode="auto">
          <a:xfrm>
            <a:off x="2987675" y="3644900"/>
            <a:ext cx="2808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5084763"/>
            <a:ext cx="3832225" cy="668337"/>
          </a:xfrm>
        </p:spPr>
        <p:txBody>
          <a:bodyPr/>
          <a:lstStyle/>
          <a:p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Кулачный бой, борьба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2718" r="1503" b="8919"/>
          <a:stretch>
            <a:fillRect/>
          </a:stretch>
        </p:blipFill>
        <p:spPr>
          <a:xfrm>
            <a:off x="323850" y="2708275"/>
            <a:ext cx="2611438" cy="3311525"/>
          </a:xfrm>
          <a:noFill/>
          <a:ln/>
        </p:spPr>
      </p:pic>
      <p:pic>
        <p:nvPicPr>
          <p:cNvPr id="19464" name="Picture 8" descr="9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68413"/>
            <a:ext cx="2212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49275"/>
            <a:ext cx="30368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308725"/>
            <a:ext cx="358775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t="2718" r="1503" b="8919"/>
          <a:stretch>
            <a:fillRect/>
          </a:stretch>
        </p:blipFill>
        <p:spPr>
          <a:xfrm>
            <a:off x="476250" y="2860675"/>
            <a:ext cx="2611438" cy="33115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</Words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Зевс</vt:lpstr>
      <vt:lpstr>Гонки на колесницах</vt:lpstr>
      <vt:lpstr>Бег на 1 стадию</vt:lpstr>
      <vt:lpstr>Стадион в  Древней Греции</vt:lpstr>
      <vt:lpstr>Прыжки в длину</vt:lpstr>
      <vt:lpstr>Метание копья</vt:lpstr>
      <vt:lpstr>Кулачный бой, борьба</vt:lpstr>
      <vt:lpstr>Награждение победителей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aleks</cp:lastModifiedBy>
  <cp:revision>4</cp:revision>
  <dcterms:modified xsi:type="dcterms:W3CDTF">2011-05-28T06:28:44Z</dcterms:modified>
</cp:coreProperties>
</file>