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262" r:id="rId3"/>
    <p:sldId id="264" r:id="rId4"/>
    <p:sldId id="265" r:id="rId5"/>
    <p:sldId id="266" r:id="rId6"/>
    <p:sldId id="270" r:id="rId7"/>
    <p:sldId id="271" r:id="rId8"/>
    <p:sldId id="27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FFCC00"/>
    <a:srgbClr val="CC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91" y="7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EDED9-15B2-4C80-80CF-5FD011471FCD}" type="datetimeFigureOut">
              <a:rPr lang="ru-RU" smtClean="0"/>
              <a:pPr/>
              <a:t>20.10.2012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E4A1B-41F5-4D83-B301-C1AF64B5D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5D60A-748B-4844-B989-8A707ADE48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18294-F84E-4B77-8082-A1B6116AC4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56545-66A3-4754-8965-CBB00A78A4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ED0F9-C368-4BD3-A629-DC3E7521D8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9E6BC-148B-4A9A-84D9-4E72C140F8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84B22-B1F6-4FB0-9FEA-080CC37A8A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0C11F-B583-445F-A9CE-2F77BC5D0C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8BBA4-F671-404E-9AE6-ED01E39D21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FFB19-01A2-45A6-8F87-64FDC92E26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18E0E-39A0-4DE2-BB31-EF1C2D0848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BEF8F-493A-45E6-8927-805F6A88D9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81E3D7-64DB-4E51-88AA-95D37FB4670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r>
              <a:rPr lang="ru-RU" b="1" dirty="0" smtClean="0"/>
              <a:t>Наша космическая игротека</a:t>
            </a:r>
          </a:p>
        </p:txBody>
      </p:sp>
      <p:pic>
        <p:nvPicPr>
          <p:cNvPr id="8" name="Picture 3" descr="C:\Documents and Settings\Admin\Мои документы\Мои рисунки\ФОТО ПОМ\IMG_950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lum bright="9000" contrast="21000"/>
          </a:blip>
          <a:srcRect/>
          <a:stretch>
            <a:fillRect/>
          </a:stretch>
        </p:blipFill>
        <p:spPr>
          <a:xfrm rot="21442692">
            <a:off x="534864" y="1616908"/>
            <a:ext cx="3692257" cy="31264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172" name="Picture 4" descr="C:\Клипарт\ПРезентации\f09e6679c89079f5cfda1f46ec91dda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3581">
            <a:off x="6286512" y="3997102"/>
            <a:ext cx="2171704" cy="2456094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lumMod val="95000"/>
                <a:alpha val="60000"/>
              </a:schemeClr>
            </a:glow>
          </a:effectLst>
        </p:spPr>
      </p:pic>
      <p:sp>
        <p:nvSpPr>
          <p:cNvPr id="12" name="Текст 3"/>
          <p:cNvSpPr txBox="1">
            <a:spLocks/>
          </p:cNvSpPr>
          <p:nvPr/>
        </p:nvSpPr>
        <p:spPr>
          <a:xfrm>
            <a:off x="1571605" y="1428737"/>
            <a:ext cx="4857784" cy="642942"/>
          </a:xfrm>
          <a:prstGeom prst="irregularSeal2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600" i="0" u="none" strike="noStrike" kern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 pitchFamily="34" charset="0"/>
              </a:rPr>
              <a:t>В гостях у марсиан…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85918" y="4714885"/>
            <a:ext cx="50720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dirty="0" smtClean="0">
                <a:solidFill>
                  <a:srgbClr val="FFFF00"/>
                </a:solidFill>
                <a:latin typeface="Arial" pitchFamily="34" charset="0"/>
              </a:rPr>
              <a:t>Картотека игр :</a:t>
            </a:r>
          </a:p>
          <a:p>
            <a:pPr lvl="0" eaLnBrk="0" hangingPunct="0"/>
            <a:r>
              <a:rPr lang="ru-RU" dirty="0" smtClean="0">
                <a:latin typeface="Arial" pitchFamily="34" charset="0"/>
              </a:rPr>
              <a:t>«Первое путешествие»</a:t>
            </a:r>
          </a:p>
          <a:p>
            <a:pPr lvl="0" eaLnBrk="0" hangingPunct="0"/>
            <a:r>
              <a:rPr lang="ru-RU" dirty="0" smtClean="0">
                <a:latin typeface="Arial" pitchFamily="34" charset="0"/>
              </a:rPr>
              <a:t>«Карта звёздного неба»</a:t>
            </a:r>
          </a:p>
          <a:p>
            <a:pPr lvl="0" eaLnBrk="0" hangingPunct="0"/>
            <a:r>
              <a:rPr lang="ru-RU" dirty="0" smtClean="0">
                <a:latin typeface="Arial" pitchFamily="34" charset="0"/>
              </a:rPr>
              <a:t>«Мы космонавты»</a:t>
            </a:r>
          </a:p>
          <a:p>
            <a:pPr lvl="0" eaLnBrk="0" hangingPunct="0"/>
            <a:r>
              <a:rPr lang="ru-RU" dirty="0" smtClean="0">
                <a:latin typeface="Arial" pitchFamily="34" charset="0"/>
              </a:rPr>
              <a:t>«Строим ракету»</a:t>
            </a:r>
          </a:p>
          <a:p>
            <a:pPr lvl="0" eaLnBrk="0" hangingPunct="0"/>
            <a:r>
              <a:rPr lang="ru-RU" dirty="0" smtClean="0">
                <a:latin typeface="Arial" pitchFamily="34" charset="0"/>
              </a:rPr>
              <a:t>«В мире интересного»</a:t>
            </a:r>
          </a:p>
          <a:p>
            <a:pPr lvl="0" eaLnBrk="0" hangingPunct="0"/>
            <a:r>
              <a:rPr lang="ru-RU" dirty="0" smtClean="0">
                <a:latin typeface="Arial" pitchFamily="34" charset="0"/>
              </a:rPr>
              <a:t>«Лото – «Космонавты»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143636" y="1285861"/>
            <a:ext cx="30003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Как космос велик и прекрасен,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Как много загадок таит…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Но только умеющий думать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Любые загадки решит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Подготовка к полётам…</a:t>
            </a:r>
          </a:p>
          <a:p>
            <a:endParaRPr lang="ru-RU" b="1" dirty="0" smtClean="0">
              <a:solidFill>
                <a:schemeClr val="tx1"/>
              </a:solidFill>
            </a:endParaRPr>
          </a:p>
        </p:txBody>
      </p:sp>
      <p:pic>
        <p:nvPicPr>
          <p:cNvPr id="7" name="Picture 2" descr="C:\Documents and Settings\Admin\Мои документы\Мои рисунки\ФОТО ПОМ\IMG_949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 l="14681" t="9713" r="16316"/>
          <a:stretch>
            <a:fillRect/>
          </a:stretch>
        </p:blipFill>
        <p:spPr>
          <a:xfrm rot="21273594">
            <a:off x="-59819" y="1086929"/>
            <a:ext cx="3501412" cy="3426218"/>
          </a:xfrm>
          <a:prstGeom prst="ellipse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8" name="Picture 3" descr="C:\Documents and Settings\Admin\Мои документы\Мои рисунки\ФОТО ПОМ\IMG_950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 rot="241700">
            <a:off x="4911829" y="1193865"/>
            <a:ext cx="3612535" cy="3700450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14282" y="3857628"/>
            <a:ext cx="2786082" cy="1071384"/>
          </a:xfrm>
          <a:prstGeom prst="flowChartPunchedTap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Динамическая  зарядка: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</a:rPr>
              <a:t>«Космодром»</a:t>
            </a:r>
            <a:endParaRPr lang="ru-RU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164185">
            <a:off x="6259072" y="1289592"/>
            <a:ext cx="2786082" cy="1071384"/>
          </a:xfrm>
          <a:prstGeom prst="flowChartPunchedTap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Первые впечатления</a:t>
            </a:r>
          </a:p>
          <a:p>
            <a:pPr algn="ctr"/>
            <a:r>
              <a:rPr lang="ru-RU" dirty="0" smtClean="0"/>
              <a:t>о космосе…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4786322"/>
            <a:ext cx="91440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Arial" pitchFamily="34" charset="0"/>
              </a:rPr>
              <a:t>В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озвращаемся на Землю. Всё, что </a:t>
            </a:r>
            <a:r>
              <a:rPr lang="ru-RU" sz="1400" dirty="0" smtClean="0">
                <a:latin typeface="Arial" pitchFamily="34" charset="0"/>
              </a:rPr>
              <a:t>увидели запишем в бортовые журналы, чтобы потом поделиться своими впечатлениями о космическом путешествии. «Пишем»  палочками на специально приготовленных листах, техника рисования – </a:t>
            </a:r>
            <a:r>
              <a:rPr lang="ru-RU" sz="1400" dirty="0" err="1" smtClean="0">
                <a:latin typeface="Arial" pitchFamily="34" charset="0"/>
              </a:rPr>
              <a:t>граттаж</a:t>
            </a:r>
            <a:r>
              <a:rPr lang="ru-RU" sz="1400" dirty="0" smtClean="0">
                <a:latin typeface="Arial" pitchFamily="34" charset="0"/>
              </a:rPr>
              <a:t> , что в переводе с французского означает «скрести».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ЭТАПЫ РАБОТЫ: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1400" dirty="0" smtClean="0">
                <a:latin typeface="Arial" pitchFamily="34" charset="0"/>
              </a:rPr>
              <a:t>Делаем набросок тонкими линиями, процарапав основные детали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 smtClean="0">
                <a:latin typeface="Arial" pitchFamily="34" charset="0"/>
              </a:rPr>
              <a:t>2.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Процарапываем большие поверхности широкими линиями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 smtClean="0">
                <a:latin typeface="Arial" pitchFamily="34" charset="0"/>
              </a:rPr>
              <a:t>3.  Уточняем, процарапав мелкие детали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4.  Составляем рассказ по рисунку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33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 txBox="1">
            <a:spLocks/>
          </p:cNvSpPr>
          <p:nvPr/>
        </p:nvSpPr>
        <p:spPr bwMode="auto">
          <a:xfrm rot="21311735">
            <a:off x="395710" y="696550"/>
            <a:ext cx="3030538" cy="104774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Уточняем маршрут</a:t>
            </a:r>
            <a:r>
              <a:rPr kumimoji="0" lang="ru-RU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ракеты, работаем</a:t>
            </a:r>
          </a:p>
          <a:p>
            <a:pPr marR="0" lvl="0" indent="-34290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с картой звёздного неба</a:t>
            </a:r>
          </a:p>
        </p:txBody>
      </p:sp>
      <p:pic>
        <p:nvPicPr>
          <p:cNvPr id="7" name="Picture 3" descr="C:\Documents and Settings\Admin\Мои документы\Мои рисунки\ФОТО ПОМ\ФОТО ПОМ. 33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 l="7779" t="13219" r="17957"/>
          <a:stretch>
            <a:fillRect/>
          </a:stretch>
        </p:blipFill>
        <p:spPr>
          <a:xfrm rot="15903893">
            <a:off x="715606" y="2429119"/>
            <a:ext cx="3032569" cy="2210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 rot="325343">
            <a:off x="5313564" y="827868"/>
            <a:ext cx="338398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" pitchFamily="34" charset="0"/>
              </a:rPr>
              <a:t>Выполняем предстартовую проверку работы всех приборов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9" name="Picture 2" descr="C:\Documents and Settings\Admin\Мои документы\Мои рисунки\ФОТО ПОМ\ФОТО ПОМ. 01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l="17636" r="11665"/>
          <a:stretch>
            <a:fillRect/>
          </a:stretch>
        </p:blipFill>
        <p:spPr>
          <a:xfrm rot="169200">
            <a:off x="5424789" y="1915307"/>
            <a:ext cx="2423966" cy="2782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357158" y="5286388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dirty="0" smtClean="0">
                <a:latin typeface="Arial" pitchFamily="34" charset="0"/>
              </a:rPr>
              <a:t>Оказывается не так просто оказаться в космосе. Космос- это непрерывная работа многих людей, специалистов. Мы пытались им подражать, первые попытки были особенно трудными, но мы ни падали духом продолжали изучать звёздное небо, прокладывали маршруты, разрабатывали чертежи новых ракет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Мы – дети планеты Земля!</a:t>
            </a:r>
          </a:p>
        </p:txBody>
      </p:sp>
      <p:pic>
        <p:nvPicPr>
          <p:cNvPr id="7" name="Picture 2" descr="C:\Documents and Settings\Admin\Мои документы\Мои рисунки\ФОТО ПОМ\ФОТО ПОМ. 36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1428736"/>
            <a:ext cx="4429156" cy="4036699"/>
          </a:xfrm>
          <a:prstGeom prst="ellipse">
            <a:avLst/>
          </a:prstGeom>
          <a:ln w="63500" cap="rnd">
            <a:solidFill>
              <a:srgbClr val="FFFF9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4" descr="C:\Documents and Settings\Admin\Рабочий стол\разное\400846847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284984"/>
            <a:ext cx="2143142" cy="214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2">
                <a:lumMod val="20000"/>
                <a:lumOff val="80000"/>
                <a:alpha val="60000"/>
              </a:schemeClr>
            </a:glow>
          </a:effectLst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557214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</a:rPr>
              <a:t>Знакомим детей с названиями планет солнечной системы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Развиваем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логическое мышление, фантазию.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Формируем интерес к явлениям, выходящим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за пределы жизненного </a:t>
            </a:r>
            <a:r>
              <a:rPr lang="ru-RU" dirty="0" smtClean="0">
                <a:latin typeface="Arial" pitchFamily="34" charset="0"/>
              </a:rPr>
              <a:t>опыта детей.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643438" y="1340768"/>
            <a:ext cx="45005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Ещё мы о детстве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Расскажем своём,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 Родине нашей,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 которой живём…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Так ждите нас, звёзды,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Когда подрастём,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Расскажем мы вам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Обо всём, обо всём!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2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Кто тебя выдумал, звёздная страна?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Picture 2" descr="C:\Documents and Settings\Admin\Мои документы\Мои рисунки\ФОТО ПОМ\ФОТО ПОМ. 39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785794"/>
            <a:ext cx="4143404" cy="4135327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3" descr="C:\Documents and Settings\Admin\Мои документы\Мои рисунки\ФОТО ПОМ\ФОТО ПОМ. 38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7686" y="1357298"/>
            <a:ext cx="4786314" cy="3589736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ContrastingRightFacing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85720" y="5214950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dirty="0" smtClean="0">
                <a:latin typeface="Arial" pitchFamily="34" charset="0"/>
              </a:rPr>
              <a:t>Создавая макет «В мире планет», дети познакомились с названиями 9 планет солнечной системы, получили представление о том, что только на Земле могут жить живые  объекты (есть все условия), узнали размеры планет их цвета, закрепили знания о Космосе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Космические фантазии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49009">
            <a:off x="360097" y="1353317"/>
            <a:ext cx="3887863" cy="2181227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chemeClr val="tx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2792">
            <a:off x="4400771" y="1649647"/>
            <a:ext cx="3817104" cy="214152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571876"/>
            <a:ext cx="4427537" cy="248400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print"/>
          <a:srcRect t="4345"/>
          <a:stretch>
            <a:fillRect/>
          </a:stretch>
        </p:blipFill>
        <p:spPr bwMode="auto">
          <a:xfrm rot="698421">
            <a:off x="6418527" y="2821681"/>
            <a:ext cx="2141521" cy="36512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14282" y="6106658"/>
            <a:ext cx="70009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ru-RU" dirty="0" smtClean="0">
                <a:latin typeface="Arial" pitchFamily="34" charset="0"/>
              </a:rPr>
              <a:t>Наши первые впечатления о космосе, мы отражали в рисунках увиденное и услышанное на занятиях, играх…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Наш космодром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48381">
            <a:off x="423693" y="1550655"/>
            <a:ext cx="5599759" cy="314166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82">
            <a:off x="6211550" y="1789658"/>
            <a:ext cx="2570149" cy="458108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28596" y="4857760"/>
            <a:ext cx="43577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rgbClr val="FF5050"/>
                </a:solidFill>
              </a:rPr>
              <a:t>Герои к звездам устремятся вновь,</a:t>
            </a:r>
          </a:p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rgbClr val="FF5050"/>
                </a:solidFill>
              </a:rPr>
              <a:t>И будут жить от века и до века.</a:t>
            </a:r>
          </a:p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rgbClr val="FF5050"/>
                </a:solidFill>
              </a:rPr>
              <a:t>Он – Первый,</a:t>
            </a:r>
          </a:p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rgbClr val="FF5050"/>
                </a:solidFill>
              </a:rPr>
              <a:t>Словно первая любовь,</a:t>
            </a:r>
          </a:p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rgbClr val="FF5050"/>
                </a:solidFill>
              </a:rPr>
              <a:t>И в памяти,</a:t>
            </a:r>
          </a:p>
          <a:p>
            <a:pPr algn="ctr">
              <a:buFont typeface="Wingdings" pitchFamily="2" charset="2"/>
              <a:buNone/>
            </a:pPr>
            <a:r>
              <a:rPr lang="ru-RU" b="1" dirty="0" smtClean="0">
                <a:solidFill>
                  <a:srgbClr val="FF5050"/>
                </a:solidFill>
              </a:rPr>
              <a:t>И в сердце человека.</a:t>
            </a:r>
            <a:endParaRPr lang="ru-RU" b="1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 космос – со знаниями!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 rot="208127">
            <a:off x="5715008" y="1643050"/>
            <a:ext cx="2658083" cy="473782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lum bright="10000" contrast="6000"/>
          </a:blip>
          <a:srcRect/>
          <a:stretch>
            <a:fillRect/>
          </a:stretch>
        </p:blipFill>
        <p:spPr bwMode="auto">
          <a:xfrm rot="21414243">
            <a:off x="502003" y="1278362"/>
            <a:ext cx="5090429" cy="285590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00034" y="4214819"/>
            <a:ext cx="385765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 ждите нас, звёзды,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Когда подрастём,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Мы к вам прилетим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 расскажем о том.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 том как прекрасна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Планета Земля,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Какие на ней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Города и поля,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Какие цветы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 деревья растут,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Какие в лесах её птицы поют.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97" grpId="0"/>
    </p:bldLst>
  </p:timing>
</p:sld>
</file>

<file path=ppt/theme/theme1.xml><?xml version="1.0" encoding="utf-8"?>
<a:theme xmlns:a="http://schemas.openxmlformats.org/drawingml/2006/main" name="Универсал_">
  <a:themeElements>
    <a:clrScheme name="Тема Office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Универсал_</Template>
  <TotalTime>522</TotalTime>
  <Words>430</Words>
  <Application>Microsoft Office PowerPoint</Application>
  <PresentationFormat>Экран (4:3)</PresentationFormat>
  <Paragraphs>64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Универсал_</vt:lpstr>
      <vt:lpstr>Наша космическая игротека</vt:lpstr>
      <vt:lpstr>Подготовка к полётам… </vt:lpstr>
      <vt:lpstr>Слайд 3</vt:lpstr>
      <vt:lpstr>Мы – дети планеты Земля!</vt:lpstr>
      <vt:lpstr>Кто тебя выдумал, звёздная страна?</vt:lpstr>
      <vt:lpstr>Космические фантазии</vt:lpstr>
      <vt:lpstr>Наш космодром</vt:lpstr>
      <vt:lpstr>В космос – со знаниями!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апреля – День космонавтики </dc:title>
  <dc:creator>5-25</dc:creator>
  <cp:lastModifiedBy>рим</cp:lastModifiedBy>
  <cp:revision>113</cp:revision>
  <dcterms:created xsi:type="dcterms:W3CDTF">2011-04-15T05:58:35Z</dcterms:created>
  <dcterms:modified xsi:type="dcterms:W3CDTF">2012-10-20T04:15:08Z</dcterms:modified>
</cp:coreProperties>
</file>