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ма" initials="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4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6466" autoAdjust="0"/>
  </p:normalViewPr>
  <p:slideViewPr>
    <p:cSldViewPr>
      <p:cViewPr>
        <p:scale>
          <a:sx n="55" d="100"/>
          <a:sy n="55" d="100"/>
        </p:scale>
        <p:origin x="-2262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0D1B8-CC84-48E0-9140-04910002C224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3CBAD-9B06-47A9-87BC-9E30A3B1A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3CBAD-9B06-47A9-87BC-9E30A3B1ABF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3CBAD-9B06-47A9-87BC-9E30A3B1ABF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3CBAD-9B06-47A9-87BC-9E30A3B1ABF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3CBAD-9B06-47A9-87BC-9E30A3B1ABF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45102A-AD25-4FDC-81F5-AD02DE43B0A7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46DF511-333F-425C-9F35-9F3657BEC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4;&#1072;-&#1055;&#1072;&#1087;&#1072;\Documents\&#1079;&#1074;&#1091;&#1082;%20&#1083;&#1077;&#1089;&#1072;%20&#1072;&#1091;.wma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900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Презентация по развитию речи     детей 4-5 лет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8691" y="2967335"/>
            <a:ext cx="7106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Кто заблудился в лесу?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8208912" cy="54726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Познание</a:t>
            </a:r>
            <a:r>
              <a:rPr lang="ru-RU" sz="1600" dirty="0" smtClean="0">
                <a:solidFill>
                  <a:srgbClr val="FFFF00"/>
                </a:solidFill>
              </a:rPr>
              <a:t>: </a:t>
            </a:r>
          </a:p>
          <a:p>
            <a:r>
              <a:rPr lang="ru-RU" sz="1200" dirty="0" smtClean="0">
                <a:solidFill>
                  <a:srgbClr val="FFFF00"/>
                </a:solidFill>
              </a:rPr>
              <a:t>Закрепить представление детей о грибах (они бывают съедобные и ядовитые) Развивать способность различать их по внешнему виду.</a:t>
            </a:r>
          </a:p>
          <a:p>
            <a:r>
              <a:rPr lang="ru-RU" sz="1200" dirty="0" smtClean="0">
                <a:solidFill>
                  <a:srgbClr val="FFFF00"/>
                </a:solidFill>
              </a:rPr>
              <a:t>Развивать умение устанавливать элементарные связи между животными и растениями</a:t>
            </a:r>
          </a:p>
          <a:p>
            <a:r>
              <a:rPr lang="ru-RU" sz="1200" dirty="0" smtClean="0">
                <a:solidFill>
                  <a:srgbClr val="FFFF00"/>
                </a:solidFill>
              </a:rPr>
              <a:t>Формировать представления о жизни лесных обитателей</a:t>
            </a:r>
          </a:p>
          <a:p>
            <a:r>
              <a:rPr lang="ru-RU" sz="1200" dirty="0" smtClean="0">
                <a:solidFill>
                  <a:srgbClr val="FFFF00"/>
                </a:solidFill>
              </a:rPr>
              <a:t>Развивать логическое мышление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Безопасность</a:t>
            </a:r>
            <a:r>
              <a:rPr lang="ru-RU" sz="1600" dirty="0" smtClean="0">
                <a:solidFill>
                  <a:srgbClr val="FFFF00"/>
                </a:solidFill>
              </a:rPr>
              <a:t>: 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Приобщать к способам безопасного поведения в лесу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Социализация: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Побуждать детей включаться в совместную со взрослым игровую ситуацию на тему из охраны жизни.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Развивать эмоциональную отзывчивость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Коммуникация: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Осваивать элементарные правила  речевого этикета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Обогащать словарный запас детей (подосиновик, лисичка, боровик, вороний глаз)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Упражнять в изменении существительных по родам и числам при счете до 5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Воспитывать инициативность и самостоятельность в речевом общении с окружающими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Осваивать умение замечать и исправлять ошибки при построении предложений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Труд: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Поощрять желание участвовать в труде взрослых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Музыка: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Развитие</a:t>
            </a:r>
            <a:r>
              <a:rPr lang="ru-RU" sz="1300" b="1" dirty="0" smtClean="0">
                <a:solidFill>
                  <a:srgbClr val="FFFF00"/>
                </a:solidFill>
              </a:rPr>
              <a:t> </a:t>
            </a:r>
            <a:r>
              <a:rPr lang="ru-RU" sz="1300" dirty="0" smtClean="0">
                <a:solidFill>
                  <a:srgbClr val="FFFF00"/>
                </a:solidFill>
              </a:rPr>
              <a:t>образных движений посредством игры (внимание, воображение, коммуникативных навыков, умение ориентироваться в пространстве)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Физическое развитие: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Формировать умение длительного дыхания,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 Упражнять в перепрыгивание, ходьбе «змейкой»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FF00"/>
                </a:solidFill>
              </a:rPr>
              <a:t>Художественное творчество:</a:t>
            </a:r>
          </a:p>
          <a:p>
            <a:r>
              <a:rPr lang="ru-RU" sz="1300" dirty="0" smtClean="0">
                <a:solidFill>
                  <a:srgbClr val="FFFF00"/>
                </a:solidFill>
              </a:rPr>
              <a:t>Упражнять в штриховке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b="1" dirty="0" smtClean="0"/>
          </a:p>
          <a:p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 образовательных областей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Материалы к занятию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Куклы-герои</a:t>
            </a:r>
          </a:p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Корзинки по числу детей</a:t>
            </a:r>
          </a:p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Грибы подосиновики, боровики, по одному на каждого ребенка</a:t>
            </a:r>
          </a:p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шпагата</a:t>
            </a:r>
          </a:p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Кегли-березки</a:t>
            </a:r>
          </a:p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Елка большая</a:t>
            </a:r>
          </a:p>
          <a:p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Электронная презентация (слайд-шоу) </a:t>
            </a:r>
          </a:p>
          <a:p>
            <a:endParaRPr lang="ru-RU" sz="1800" dirty="0" smtClean="0"/>
          </a:p>
          <a:p>
            <a:r>
              <a:rPr lang="ru-RU" sz="1800" dirty="0" smtClean="0"/>
              <a:t>Использованная литература </a:t>
            </a:r>
          </a:p>
          <a:p>
            <a:pPr>
              <a:buNone/>
            </a:pPr>
            <a:r>
              <a:rPr lang="ru-RU" sz="1800" dirty="0" smtClean="0"/>
              <a:t>С.И. Карпова, В.В, Мамаева. «Развитие речи и познавательных способностей дошкольников в </a:t>
            </a:r>
            <a:r>
              <a:rPr lang="ru-RU" sz="1800" smtClean="0"/>
              <a:t>средней группе»</a:t>
            </a: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Т, П,С,М,К,Б,Ф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1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1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Предварительная работа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Чтение р.н.с. «Маша и медведь»</a:t>
            </a:r>
            <a:br>
              <a:rPr lang="ru-RU" sz="1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1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Рассматривание иллюстраций</a:t>
            </a:r>
            <a:br>
              <a:rPr lang="ru-RU" sz="1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14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Индивидуальная работа с детьми с использованием компьютерных развивающих игр</a:t>
            </a:r>
            <a:endParaRPr lang="ru-RU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Интеграция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с.jpg"/>
          <p:cNvPicPr>
            <a:picLocks noChangeAspect="1"/>
          </p:cNvPicPr>
          <p:nvPr/>
        </p:nvPicPr>
        <p:blipFill>
          <a:blip r:embed="rId4" cstate="print"/>
          <a:srcRect r="1299" b="5660"/>
          <a:stretch>
            <a:fillRect/>
          </a:stretch>
        </p:blipFill>
        <p:spPr>
          <a:xfrm>
            <a:off x="539552" y="404664"/>
            <a:ext cx="8136403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звук леса ау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60432" y="6309320"/>
            <a:ext cx="88776" cy="88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525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исич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1124744"/>
            <a:ext cx="3240360" cy="2430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борови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1124744"/>
            <a:ext cx="3024336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мухомор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4221088"/>
            <a:ext cx="3024336" cy="2268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подосиновик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64088" y="4149080"/>
            <a:ext cx="2808312" cy="2381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3707904" y="3573016"/>
            <a:ext cx="1656184" cy="1152128"/>
          </a:xfrm>
        </p:spPr>
        <p:txBody>
          <a:bodyPr/>
          <a:lstStyle/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Какой гриб лишний?</a:t>
            </a:r>
          </a:p>
          <a:p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2483768" y="332656"/>
            <a:ext cx="4464496" cy="4899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Назови грибы</a:t>
            </a:r>
            <a:endParaRPr lang="ru-RU" sz="3600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роний глаз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4077072"/>
            <a:ext cx="3259835" cy="24448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белоч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1124744"/>
            <a:ext cx="3071380" cy="21731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муравей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980728"/>
            <a:ext cx="307234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дятел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3568" y="3645024"/>
            <a:ext cx="2232248" cy="2955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195736" y="3717032"/>
            <a:ext cx="4839072" cy="6937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5735" y="260648"/>
            <a:ext cx="36291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Кого ты видишь?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3573016"/>
            <a:ext cx="30472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Кто здесь лишний?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рзин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908720"/>
            <a:ext cx="252028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дождев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149080"/>
            <a:ext cx="2376264" cy="2200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резиновые сапоги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4149080"/>
            <a:ext cx="2376264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стремянк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980728"/>
            <a:ext cx="244827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z="3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699792" y="3645024"/>
            <a:ext cx="3744416" cy="449276"/>
          </a:xfrm>
        </p:spPr>
        <p:txBody>
          <a:bodyPr/>
          <a:lstStyle/>
          <a:p>
            <a:r>
              <a:rPr lang="ru-RU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Какой предмет лишний?</a:t>
            </a:r>
            <a:endParaRPr lang="ru-RU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404664"/>
            <a:ext cx="73214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Для чего нужны эти предметы?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491</TotalTime>
  <Words>267</Words>
  <Application>Microsoft Office PowerPoint</Application>
  <PresentationFormat>Экран (4:3)</PresentationFormat>
  <Paragraphs>61</Paragraphs>
  <Slides>7</Slides>
  <Notes>4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Презентация по развитию речи     детей 4-5 лет</vt:lpstr>
      <vt:lpstr>Задачи образовательных областей</vt:lpstr>
      <vt:lpstr>     Предварительная работа Чтение р.н.с. «Маша и медведь» Рассматривание иллюстраций Индивидуальная работа с детьми с использованием компьютерных развивающих игр</vt:lpstr>
      <vt:lpstr>Слайд 4</vt:lpstr>
      <vt:lpstr>Назови грибы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Мама-Папа</cp:lastModifiedBy>
  <cp:revision>38</cp:revision>
  <dcterms:created xsi:type="dcterms:W3CDTF">2012-09-30T11:54:12Z</dcterms:created>
  <dcterms:modified xsi:type="dcterms:W3CDTF">2012-10-20T07:21:11Z</dcterms:modified>
</cp:coreProperties>
</file>