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57" r:id="rId3"/>
    <p:sldId id="261" r:id="rId4"/>
    <p:sldId id="297" r:id="rId5"/>
    <p:sldId id="262" r:id="rId6"/>
    <p:sldId id="283" r:id="rId7"/>
    <p:sldId id="285" r:id="rId8"/>
    <p:sldId id="299" r:id="rId9"/>
    <p:sldId id="29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23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17" autoAdjust="0"/>
    <p:restoredTop sz="92652" autoAdjust="0"/>
  </p:normalViewPr>
  <p:slideViewPr>
    <p:cSldViewPr>
      <p:cViewPr varScale="1">
        <p:scale>
          <a:sx n="68" d="100"/>
          <a:sy n="68" d="100"/>
        </p:scale>
        <p:origin x="-12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4588A-4168-4F1B-B0D4-07C4626303AD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711EB-FC0C-43B2-8B47-C383B9BE0A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49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711EB-FC0C-43B2-8B47-C383B9BE0A0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C771-CF5D-4495-A05B-34F5650A09EE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0FAB-6AF3-46B8-A81A-B65D3F906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C771-CF5D-4495-A05B-34F5650A09EE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0FAB-6AF3-46B8-A81A-B65D3F906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C771-CF5D-4495-A05B-34F5650A09EE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0FAB-6AF3-46B8-A81A-B65D3F906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C771-CF5D-4495-A05B-34F5650A09EE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0FAB-6AF3-46B8-A81A-B65D3F906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C771-CF5D-4495-A05B-34F5650A09EE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0FAB-6AF3-46B8-A81A-B65D3F906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C771-CF5D-4495-A05B-34F5650A09EE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0FAB-6AF3-46B8-A81A-B65D3F906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C771-CF5D-4495-A05B-34F5650A09EE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0FAB-6AF3-46B8-A81A-B65D3F906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C771-CF5D-4495-A05B-34F5650A09EE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0FAB-6AF3-46B8-A81A-B65D3F906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C771-CF5D-4495-A05B-34F5650A09EE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0FAB-6AF3-46B8-A81A-B65D3F906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C771-CF5D-4495-A05B-34F5650A09EE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0FAB-6AF3-46B8-A81A-B65D3F906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C771-CF5D-4495-A05B-34F5650A09EE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560FAB-6AF3-46B8-A81A-B65D3F9063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FAC771-CF5D-4495-A05B-34F5650A09EE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560FAB-6AF3-46B8-A81A-B65D3F9063D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gif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633" y="116632"/>
            <a:ext cx="7786742" cy="151216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Кружок «Цветные ладошки»</a:t>
            </a:r>
            <a:br>
              <a:rPr lang="ru-RU" sz="4800" dirty="0" smtClean="0">
                <a:solidFill>
                  <a:srgbClr val="FFFF00"/>
                </a:solidFill>
              </a:rPr>
            </a:br>
            <a:endParaRPr lang="ru-RU" sz="4800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57192"/>
            <a:ext cx="9144000" cy="198658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Развитие творческих способностей детей дошкольного возраста с использованием нетрадиционных техник рисования.</a:t>
            </a:r>
            <a:endParaRPr lang="ru-RU" sz="36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7560840" cy="3816424"/>
          </a:xfrm>
          <a:prstGeom prst="rect">
            <a:avLst/>
          </a:prstGeom>
          <a:ln>
            <a:solidFill>
              <a:srgbClr val="0070C0"/>
            </a:solidFill>
          </a:ln>
          <a:effectLst>
            <a:glow>
              <a:schemeClr val="accent1">
                <a:alpha val="41000"/>
              </a:schemeClr>
            </a:glow>
            <a:reflection endPos="0" dist="50800" dir="5400000" sy="-100000" algn="bl" rotWithShape="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02" y="1071546"/>
            <a:ext cx="8643998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«…Это правда!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Ну чего же тут скрывать?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Дети любят, очень любят рисовать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На бумаге, на асфальте, на стене,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И в трамвае на окне…»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Э. Успенский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29455" y="785794"/>
            <a:ext cx="1785950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4643446"/>
            <a:ext cx="1428760" cy="2214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88640"/>
            <a:ext cx="8229600" cy="1008112"/>
          </a:xfrm>
        </p:spPr>
        <p:txBody>
          <a:bodyPr/>
          <a:lstStyle/>
          <a:p>
            <a:pPr algn="ctr"/>
            <a:r>
              <a:rPr lang="ru-RU" dirty="0" smtClean="0"/>
              <a:t>   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Задачи</a:t>
            </a:r>
            <a:endParaRPr lang="ru-RU" b="1" dirty="0"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401080" cy="437595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r>
              <a:rPr lang="ru-RU" dirty="0" smtClean="0"/>
              <a:t> </a:t>
            </a:r>
            <a:r>
              <a:rPr lang="ru-RU" sz="2800" dirty="0" smtClean="0"/>
              <a:t>развитие интереса к различным видам искусства</a:t>
            </a:r>
          </a:p>
          <a:p>
            <a:r>
              <a:rPr lang="ru-RU" sz="2800" dirty="0" smtClean="0"/>
              <a:t> формирование художественно-образных    представлений</a:t>
            </a:r>
          </a:p>
          <a:p>
            <a:r>
              <a:rPr lang="ru-RU" sz="2800" dirty="0" smtClean="0"/>
              <a:t> развитие творческих способностей </a:t>
            </a:r>
            <a:r>
              <a:rPr lang="ru-RU" sz="2800" i="1" dirty="0" smtClean="0"/>
              <a:t>в рисовании, лепке, аппликации</a:t>
            </a:r>
            <a:endParaRPr lang="ru-RU" sz="2800" dirty="0" smtClean="0"/>
          </a:p>
          <a:p>
            <a:r>
              <a:rPr lang="ru-RU" sz="2800" dirty="0" smtClean="0"/>
              <a:t> обучение основам создания художественных образов, формирование практических    навыков и умений в разных видах художественной деятельности;</a:t>
            </a:r>
          </a:p>
          <a:p>
            <a:r>
              <a:rPr lang="ru-RU" sz="2800" dirty="0" smtClean="0"/>
              <a:t>  развитие сенсорных способностей</a:t>
            </a:r>
          </a:p>
          <a:p>
            <a:r>
              <a:rPr lang="ru-RU" sz="2800" dirty="0" smtClean="0"/>
              <a:t> приобщение к лучшим образцам отечественного и мирового искусства.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Цель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824426"/>
          </a:xfrm>
        </p:spPr>
        <p:txBody>
          <a:bodyPr/>
          <a:lstStyle/>
          <a:p>
            <a:pPr algn="ctr"/>
            <a:r>
              <a:rPr lang="ru-RU" dirty="0" smtClean="0"/>
              <a:t>Развитие творческих способностей детей, раскрытие творческого потенциала и личностных качеств дошкольников, используя различные техники и жанры </a:t>
            </a:r>
            <a:r>
              <a:rPr lang="ru-RU" dirty="0" smtClean="0"/>
              <a:t>изобразительного </a:t>
            </a:r>
            <a:r>
              <a:rPr lang="ru-RU" dirty="0" smtClean="0"/>
              <a:t>искусства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89116"/>
            <a:ext cx="3456384" cy="30670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418852"/>
            <a:ext cx="3888432" cy="29785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type="body" sz="half" idx="4294967295"/>
          </p:nvPr>
        </p:nvSpPr>
        <p:spPr>
          <a:xfrm>
            <a:off x="571472" y="928670"/>
            <a:ext cx="7715272" cy="271464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600" dirty="0" smtClean="0"/>
              <a:t>  «Истоки способностей и дарования детей – на кончиках их пальцев. От пальцев, образно говоря, идут тончайшие нити – ручейки, которые питают источник творческой мысли. Другими словами, чем больше мастерства в детской руке, тем умнее</a:t>
            </a:r>
            <a:r>
              <a:rPr lang="en-US" sz="3600" dirty="0" smtClean="0"/>
              <a:t> </a:t>
            </a:r>
            <a:r>
              <a:rPr lang="ru-RU" sz="3600" dirty="0" smtClean="0"/>
              <a:t>ребенок»</a:t>
            </a:r>
            <a:r>
              <a:rPr lang="en-US" sz="3600" dirty="0" smtClean="0"/>
              <a:t>      </a:t>
            </a:r>
          </a:p>
          <a:p>
            <a:pPr algn="ctr">
              <a:buNone/>
            </a:pPr>
            <a:r>
              <a:rPr lang="en-US" sz="3600" dirty="0" smtClean="0"/>
              <a:t>                                                    </a:t>
            </a:r>
            <a:r>
              <a:rPr lang="ru-RU" sz="3600" dirty="0" smtClean="0"/>
              <a:t> В.А.Сухомлинский.</a:t>
            </a:r>
            <a:endParaRPr lang="ru-RU" sz="3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780928"/>
            <a:ext cx="6048672" cy="380501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75542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Техники изображения</a:t>
            </a:r>
            <a:endParaRPr lang="ru-RU" b="1" cap="all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3829048" cy="443787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rgbClr val="002060"/>
                </a:solidFill>
              </a:rPr>
              <a:t>квиллинг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rgbClr val="002060"/>
                </a:solidFill>
              </a:rPr>
              <a:t>Кляксография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Печать листьев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На брызг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Раздувание </a:t>
            </a:r>
            <a:r>
              <a:rPr lang="ru-RU" b="1" dirty="0" smtClean="0">
                <a:solidFill>
                  <a:srgbClr val="002060"/>
                </a:solidFill>
              </a:rPr>
              <a:t>краски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Рисование свечой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Рисование </a:t>
            </a:r>
            <a:r>
              <a:rPr lang="ru-RU" b="1" dirty="0" smtClean="0">
                <a:solidFill>
                  <a:srgbClr val="002060"/>
                </a:solidFill>
              </a:rPr>
              <a:t>пальчиками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pic>
        <p:nvPicPr>
          <p:cNvPr id="5122" name="Picture 2" descr="C:\Documents and Settings\kroz\Мои документы\Мои рисунки\Изображение\Изображение 01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24128" y="1772816"/>
            <a:ext cx="2736304" cy="14248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4" name="Picture 4" descr="C:\Documents and Settings\kroz\Мои документы\Мои рисунки\Изображение\Изображение 09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91880" y="1593100"/>
            <a:ext cx="1643073" cy="234722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6" name="Picture 6" descr="C:\Documents and Settings\kroz\Мои документы\Мои рисунки\Изображение\Изображение 10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14810" y="5022156"/>
            <a:ext cx="2286016" cy="152401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546" y="3645024"/>
            <a:ext cx="1605950" cy="28803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953" y="3395095"/>
            <a:ext cx="2016225" cy="13937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785818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Средства изображения</a:t>
            </a:r>
            <a:endParaRPr lang="ru-RU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485475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Коктейльные трубочки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Парафиновая свечка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 Зубная щетка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Ватная палочка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Поролоновая губка 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и многое другое.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6146" name="Picture 2" descr="C:\Documents and Settings\kroz\Мои документы\Мои рисунки\Изображение\Изображение 05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29190" y="1785926"/>
            <a:ext cx="2857520" cy="214314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7" name="Picture 3" descr="C:\Documents and Settings\kroz\Мои документы\Мои рисунки\Изображение\Изображение 05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143372" y="4071942"/>
            <a:ext cx="3143272" cy="23574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642966"/>
            <a:ext cx="8329642" cy="1714512"/>
          </a:xfrm>
        </p:spPr>
        <p:txBody>
          <a:bodyPr/>
          <a:lstStyle/>
          <a:p>
            <a:pPr algn="ctr"/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6435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: </a:t>
            </a:r>
            <a:r>
              <a:rPr lang="en-US" dirty="0" smtClean="0"/>
              <a:t>                                                                                                   </a:t>
            </a:r>
            <a:r>
              <a:rPr lang="ru-RU" dirty="0" smtClean="0"/>
              <a:t>- любознательный, активный;                                          </a:t>
            </a:r>
            <a:r>
              <a:rPr lang="en-US" dirty="0" smtClean="0"/>
              <a:t>                                    </a:t>
            </a:r>
            <a:r>
              <a:rPr lang="ru-RU" dirty="0" smtClean="0"/>
              <a:t>   - овладевший средствами общения и способами                 взаимодействия со взрослыми и сверстниками;                      - способный управлять своим поведением и планировать свои действия;                                                               </a:t>
            </a:r>
            <a:r>
              <a:rPr lang="en-US" dirty="0" smtClean="0"/>
              <a:t>                                </a:t>
            </a:r>
            <a:r>
              <a:rPr lang="ru-RU" dirty="0" smtClean="0"/>
              <a:t>  - овладевший универсальными предпосылками учебной деятельности;                                                                  </a:t>
            </a:r>
            <a:r>
              <a:rPr lang="en-US" dirty="0" smtClean="0"/>
              <a:t>                                   </a:t>
            </a:r>
            <a:r>
              <a:rPr lang="ru-RU" dirty="0" smtClean="0"/>
              <a:t> - овладевший необходимыми умениями и навыками; </a:t>
            </a:r>
            <a:r>
              <a:rPr lang="en-US" dirty="0" smtClean="0"/>
              <a:t>                                    </a:t>
            </a:r>
            <a:r>
              <a:rPr lang="ru-RU" dirty="0" smtClean="0"/>
              <a:t>  - эмоционально отзывчивый;                                                                 </a:t>
            </a:r>
            <a:r>
              <a:rPr lang="ru-RU" dirty="0" smtClean="0"/>
              <a:t>-у ребенка сформируются навыки владения разнообразными техниками изображения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-  ежеквартально участие в выставках.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557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136904" cy="55027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-97253" y="2967335"/>
            <a:ext cx="933851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</a:t>
            </a:r>
            <a:r>
              <a:rPr lang="ru-RU" sz="6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</a:t>
            </a:r>
            <a:r>
              <a:rPr lang="ru-RU" sz="6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sz="6600" b="1" i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</TotalTime>
  <Words>279</Words>
  <Application>Microsoft Office PowerPoint</Application>
  <PresentationFormat>Экран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Кружок «Цветные ладошки» </vt:lpstr>
      <vt:lpstr>Презентация PowerPoint</vt:lpstr>
      <vt:lpstr>    Задачи</vt:lpstr>
      <vt:lpstr>Цель </vt:lpstr>
      <vt:lpstr>Презентация PowerPoint</vt:lpstr>
      <vt:lpstr>Техники изображения</vt:lpstr>
      <vt:lpstr> Средства изображения</vt:lpstr>
      <vt:lpstr>Ожидаемые результаты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Развитие творческих способностей по средствам применения нетрадиционных техник рисования.</dc:title>
  <dc:creator>kroz</dc:creator>
  <cp:lastModifiedBy>123</cp:lastModifiedBy>
  <cp:revision>135</cp:revision>
  <dcterms:created xsi:type="dcterms:W3CDTF">2011-11-05T14:02:58Z</dcterms:created>
  <dcterms:modified xsi:type="dcterms:W3CDTF">2013-09-25T15:08:53Z</dcterms:modified>
</cp:coreProperties>
</file>