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8" r:id="rId9"/>
    <p:sldId id="262" r:id="rId10"/>
    <p:sldId id="263" r:id="rId11"/>
    <p:sldId id="265" r:id="rId12"/>
    <p:sldId id="264" r:id="rId13"/>
    <p:sldId id="266" r:id="rId14"/>
    <p:sldId id="269" r:id="rId15"/>
    <p:sldId id="267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1BE619-9A3B-4FDB-A5B6-DB3805E33F2C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A5A777-8992-4FA8-ADA7-988C7710B1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yliny.ru/" TargetMode="External"/><Relationship Id="rId3" Type="http://schemas.openxmlformats.org/officeDocument/2006/relationships/hyperlink" Target="http://ru.wikipedia.org/wiki/%D0%92%D0%B8%D1%82%D1%8F%D0%B7%D0%B8" TargetMode="External"/><Relationship Id="rId7" Type="http://schemas.openxmlformats.org/officeDocument/2006/relationships/hyperlink" Target="http://3bogatirya.ru/personazhi/" TargetMode="External"/><Relationship Id="rId2" Type="http://schemas.openxmlformats.org/officeDocument/2006/relationships/hyperlink" Target="http://www.poskar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1%D0%BE%D0%B3%D0%B0%D1%82%D1%8B%D1%80%D0%B8%20%D0%B7%D0%B5%D0%BC%D0%BB%D0%B8%20%D1%80%D1%83%D1%81%D1%81%D0%BA%D0%BE%D0%B9&amp;stype=image" TargetMode="External"/><Relationship Id="rId5" Type="http://schemas.openxmlformats.org/officeDocument/2006/relationships/hyperlink" Target="http://dic.academic.ru/dic.nsf/brokgauz_efron/14147/%D0%91%D0%BE%D0%B3%D0%B0%D1%82%D1%8B%D1%80%D0%B8" TargetMode="External"/><Relationship Id="rId4" Type="http://schemas.openxmlformats.org/officeDocument/2006/relationships/hyperlink" Target="http://wee14.narod.ru/Rus/Byliny.html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5637010" cy="88211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ГБОУ гимназии при Государственном Русском музее дошкольное отделение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Проект «Русские богатыри»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779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«Доспехи воина»,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 «Змей Горыныч»,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«Богатыри»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«Богатырь на коне»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«Предводитель дружины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Admin\Рабочий стол\фото работ\Кондратов\Изображение 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02204">
            <a:off x="2827856" y="683310"/>
            <a:ext cx="3207761" cy="23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фото работ\Кондратов\Изображение 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0697">
            <a:off x="6342786" y="256634"/>
            <a:ext cx="2395810" cy="33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m8-tub-ru.yandex.net/i?id=26417924-0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4641">
            <a:off x="323528" y="3284984"/>
            <a:ext cx="267197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Рабочий стол\фото работ\Новикова\Изображение 7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065">
            <a:off x="3815431" y="3741291"/>
            <a:ext cx="3775434" cy="25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0436">
            <a:off x="293092" y="618264"/>
            <a:ext cx="6588224" cy="4392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391">
            <a:off x="268275" y="454132"/>
            <a:ext cx="8381348" cy="55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Ручной труд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создание костюмов к итоговому занятию. Доспехи, щиты, шлемы – для мальчиков и сарафаны, и кокошники для девочек.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6" t="16769" r="27613" b="20325"/>
          <a:stretch/>
        </p:blipFill>
        <p:spPr>
          <a:xfrm>
            <a:off x="1069" y="1372632"/>
            <a:ext cx="7254814" cy="5373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13" r="19091"/>
          <a:stretch/>
        </p:blipFill>
        <p:spPr>
          <a:xfrm>
            <a:off x="4721796" y="0"/>
            <a:ext cx="4422204" cy="51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0"/>
            <a:ext cx="5004048" cy="30689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Социализация</a:t>
            </a:r>
            <a:endParaRPr lang="ru-RU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600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Сюжетно –ролевые игры:</a:t>
            </a:r>
            <a:endParaRPr lang="ru-RU" sz="2600" i="1" u="sng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«Илья Муромец и Соловей-разбойник»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«Три богатыря»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«Богатыри охраняют землю русскую»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04048" y="0"/>
            <a:ext cx="4139952" cy="299695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Дидактические игры:</a:t>
            </a:r>
            <a:endParaRPr lang="ru-RU" sz="2400" i="1" u="sng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«Что нужно богатырю?»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«С кем бились богатыри?».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«Узнай по описанию»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«Помоги богатырю собраться в путь» 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Admin\Рабочий стол\искусство и воспитатель\проект богатыри\с кем бились богаты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616624" cy="42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сканирование00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596" y="4780028"/>
            <a:ext cx="1608530" cy="20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5" descr="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073016"/>
            <a:ext cx="2457400" cy="18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сканирование00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348" y="3040938"/>
            <a:ext cx="135155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канирование00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1066"/>
            <a:ext cx="1793404" cy="23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6" descr="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927156"/>
            <a:ext cx="1781175" cy="19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7" descr="3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79779"/>
            <a:ext cx="1762423" cy="19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нирование005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887" y="3216640"/>
            <a:ext cx="1421491" cy="18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41068" y="443712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24224" y="6477000"/>
            <a:ext cx="34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9962" y="4584256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773478" y="4691886"/>
            <a:ext cx="34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Arial" pitchFamily="34" charset="0"/>
              </a:rPr>
              <a:t>4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50504" y="6301839"/>
            <a:ext cx="34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Arial" pitchFamily="34" charset="0"/>
              </a:rPr>
              <a:t>5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47156" y="6379942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Arial" pitchFamily="34" charset="0"/>
              </a:rPr>
              <a:t>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801100" y="6379942"/>
            <a:ext cx="34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10800000" flipV="1">
            <a:off x="0" y="14407"/>
            <a:ext cx="911637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«Богатыри земли русской»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представления о некоторых аспектах жизни древних славян на основе былин. Воспитывать интерес к малым фольклорным жанрам, уважение к истории и культуре русского народа.             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На карте портреты богатырей под цифрами.  У детей цифры на столах. Отгадайте, о ком идет речь и поднимите ту цифр)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 чьей силе говорится в былине: «Борозды кладет, как рвы глубокие, из земли дубы вывертывает, камни – валуны в сторону отбрасывает» (2) (Микула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Селянинович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Знаменитый гусляр из Великого Новгорода. Он играл на гуслях, пел голосом таким дивным, что однажды царь морской заслушался его и в гости к себе пригласил. (4) (Садко)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3.Какого богатыря поразил своей силой Микула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Селянинович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(5) (Святогор)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Юный богатырь, в 15 лет со своей дружиною уничтоживший огромную Салтанову силу в Золотой орде? (1)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Вольга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Всеславьевич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Какому богатырю передал Святогор свой меч –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кладенец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(7) (Илья Муромец).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7" y="13223"/>
            <a:ext cx="509431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Физическая культура: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Подвижные игры</a:t>
            </a:r>
            <a:endParaRPr lang="ru-RU" sz="2400" i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   «Поймай  хвост Змея Горыныча»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   «Перетягивание каната»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Эстафеты:</a:t>
            </a:r>
            <a:endParaRPr lang="ru-RU" sz="2400" i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  «Кто быстрее проскачет на коне»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  «Меткий богатырь»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129">
            <a:off x="395358" y="2862493"/>
            <a:ext cx="4932040" cy="3699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1975">
            <a:off x="3718186" y="2511503"/>
            <a:ext cx="5053783" cy="37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57" y="24119"/>
            <a:ext cx="4567685" cy="267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художественной литературы: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И.Карноухова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«Русские богатыри»,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«Былины об Илье Муромце, Алеше Поповиче и Добрыне Никитиче»,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Ясный сокол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А.Пушкин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царе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силе, мужестве и доблести.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2030" y="0"/>
            <a:ext cx="4572000" cy="34722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родителями: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 детям энциклопедий и книг по данной теме.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Поиск информации вместе с детьми, в том числе в интернете.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Подбор  пословиц и поговорок о Родине и ее защитниках.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Просмотр вместе с детьми мультфильмов о богатырях.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libex.ru/dimg/3b95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4" y="2484439"/>
            <a:ext cx="3102305" cy="40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ookin.org.ru/book/602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562" y="3068961"/>
            <a:ext cx="2833423" cy="37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uto.ur.ru/img/books_covers/10057957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58"/>
          <a:stretch/>
        </p:blipFill>
        <p:spPr bwMode="auto">
          <a:xfrm>
            <a:off x="3325158" y="3435933"/>
            <a:ext cx="2453743" cy="34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006.radikal.ru/1110/ef/82551500c5e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34398"/>
            <a:ext cx="2448272" cy="34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 этап  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выставка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детских  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</a:t>
            </a:r>
            <a:endParaRPr lang="ru-RU" sz="2000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открытое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мероприятие «Русские богатыри»</a:t>
            </a:r>
            <a:endParaRPr lang="ru-RU" sz="20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40768"/>
            <a:ext cx="7008779" cy="525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322766"/>
            <a:ext cx="7380312" cy="5535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40" y="1268760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ИСПОЛЬЗОВАННЫЕ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РЕСУРСЫ: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печатной основе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Русские Богатыри (былины) В пересказе для детей И.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В.Карнауховой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«Детская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			литература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Л., 1974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       2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Древнерусская литература: книга для чтения / сост. Е. Рогачевская. – М.: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Школа-пресс,1993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Сказка «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Финист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Ясный сокол».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Русские народные сказки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Издательство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Росмэн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-Пресс, 2012 г.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Сказка о царе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Салтане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 сыне его славном и могучем богатыре князе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Гвидоне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Салтановиче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о прекрасной царевне Лебеди., А. С. Пушкин, изд. Клевер-Медиа-Групп, Серия: Золотой фонд всемирной детской литературы, 2013 г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Пропп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В.Я. Поэтика фольклора. – М.: Лабиринт,1998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Ухов П.Д. Былины. – М.: 1987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Шевченко Ф.П. В мире былин. – М.: Просвещение, 1998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интернет-ресурсы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b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http://www.poskart.ru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http://ru.wikipedia.org/wiki/%D0%92%D0%B8%D1%82%D1%8F%D0%B7%D0%B8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википедия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 богатырях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http://wee14.narod.ru/Rus/Byliny.html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художественные тексты былин  5.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http://dic.academic.ru/</a:t>
            </a:r>
            <a:r>
              <a:rPr lang="ru-RU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dic.nsf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brokgauz_efron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/14147/%D0%91%D0%BE%D0%B3%D0%B0%D1%82%D1%8B%D1%80%D0%B8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энциклопедический словарь о богатырях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http://images.yandex.ru/</a:t>
            </a:r>
            <a:r>
              <a:rPr lang="ru-RU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yandsearch?text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=%D0%B1%D0%BE%D0%B3%D0%B0%D1%82%D1%8B%D1%80%D0%B8%20%D0%B7%D0%B5%D0%BC%D0%BB%D0%B8%20%D1%80%D1%83%D1%81%D1%81%D0%BA%D0%BE%D0%B9&amp;stype=</a:t>
            </a:r>
            <a:r>
              <a:rPr lang="ru-RU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image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три тысячи картинок о богатырях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7"/>
              </a:rPr>
              <a:t>http://3bogatirya.ru/personazhi/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мультипликационный сайт о современных "мультяшных" богатырях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8"/>
              </a:rPr>
              <a:t>http://www.byliny.ru/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Сайт для детей "Русские былины" 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rushkolnik.ru/tw_files/4388/d-4387652/4387652_html_481fdb0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35696" cy="19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43378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темы: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Родине – это одно из самых сильных чувств. Поэтому важно, чтобы ребенок уже в дошкольном возрасте почувствовал причастность к своей Родине, личную ответственность за родную землю и ее будущее.    Патриотизм, гражданственность необходимо воспитывать у детей с    самого юного возраста. За период дошкольного детства дети должны получить основы представлений о возникновении Государства Российского, о богатырской славе и верности народа своему Отечеству; о богатстве народной культуры, национальных особенностях характера и быта наших предков. Это обогатит их любовь к Отчизне, вызовет стремление быть похожими на наших великих предков.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дополнительного образования,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дети, родители.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80"/>
          <a:stretch/>
        </p:blipFill>
        <p:spPr bwMode="auto">
          <a:xfrm>
            <a:off x="-16361" y="16518"/>
            <a:ext cx="3220209" cy="4825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0"/>
            <a:ext cx="55446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 3 месяца,  групповой, познавательно-творческий.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своей Родине, воспитание интереса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страны, чувства сопричастности к культуре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детей с отдельными эпизодами истории страны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произведения искусства, информационные материалы.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образ защитника Родины через образы реально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существовавших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личностей, былинных и сказочных богатырей.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диалогической и монологической речи детей, обогащение словарного запаса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841759"/>
            <a:ext cx="90528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коммуникативных навыков детей, умение находить выход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из проблемных ситуаций, поддерживать доброжелательные отношения между детьми.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пособствование активному вовлечению родителей в совместную деятельность с ребенком в условиях семьи и детского сада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0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фото работ\Кондратов\Изображение 790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AD602C"/>
              </a:clrFrom>
              <a:clrTo>
                <a:srgbClr val="AD602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773"/>
          <a:stretch/>
        </p:blipFill>
        <p:spPr bwMode="auto">
          <a:xfrm>
            <a:off x="0" y="0"/>
            <a:ext cx="3072789" cy="61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фото работ\Кондратов\Изображение 790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AD602C"/>
              </a:clrFrom>
              <a:clrTo>
                <a:srgbClr val="AD602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384" t="11024"/>
          <a:stretch/>
        </p:blipFill>
        <p:spPr bwMode="auto">
          <a:xfrm>
            <a:off x="6127668" y="831273"/>
            <a:ext cx="3016332" cy="54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0"/>
            <a:ext cx="4572000" cy="6591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результаты: 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воспитание чувства гордости за свою страну, ее защитников, чувства сопричастности к ее истории;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расширение кругозора детей в области истории страны;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развитие интереса к поисковой деятельности;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вовлечение родителей в педагогический процесс,   укрепление заинтересованности родителей в сотрудничестве с воспитателями и детским садом;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развитие художественного творчества, эстетического восприятия;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выход проекта с использованием результатов продуктивной деятельности. 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4238183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  - подготовительный: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знаем?   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богатыри.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воевали с врагами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хотим узнать?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Кто такие богатыри?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 звали русских богатырей?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Подвиги русских богатырей? 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 они сражались?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Кого защищали?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Какое оружие у них было?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богатырем?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0"/>
            <a:ext cx="4247328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 -   разработка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вариантов поиска информации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реализации проекта, </a:t>
            </a: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литературы,</a:t>
            </a:r>
          </a:p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практический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этап включает в себя интеграцию образовательных  областей: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084"/>
            <a:ext cx="5004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Проведение организованной образовательной  деятельности с детьми: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жили  наши предки»,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такой   русский богатырь?»,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«Подвиги русских богатырей»,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богатыря в живописи»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Русский музей.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Kcy;&amp;acy;&amp;kcy; &amp;zhcy;&amp;icy;&amp;lcy;&amp;icy; &amp;ncy;&amp;acy;&amp;shcy;&amp;icy; &amp;pcy;&amp;rcy;&amp;iecy;&amp;d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900">
            <a:off x="725889" y="2796327"/>
            <a:ext cx="2825199" cy="38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1.read.ru/images/illustrations/135280910991760226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8168">
            <a:off x="4028961" y="1303620"/>
            <a:ext cx="53149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экскурсия в Русский музей.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0118">
            <a:off x="382334" y="654192"/>
            <a:ext cx="6948264" cy="5211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08820"/>
            <a:ext cx="6732240" cy="5049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9278"/>
            <a:ext cx="7704856" cy="5778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300"/>
            <a:ext cx="7712932" cy="57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Рассматривание картин: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В.М. Васнецов «Богатыри»,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В.Васнецов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«Витязь на распутье»,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Н.Рерих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«Илья Муромец»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Составление рассказов по картине В. Васнецова «Богатыри»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Составление детьми творческих рассказов на тему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«Если бы я    был    богатырем».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Придумывание сказки о богатырях.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Заучивание стихотворений.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Знакомство с пословицами и поговорками о Родине и ее защитниках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</p:txBody>
      </p:sp>
      <p:pic>
        <p:nvPicPr>
          <p:cNvPr id="3074" name="Picture 2" descr="http://im3-tub-ru.yandex.net/i?id=437392684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05" y="188640"/>
            <a:ext cx="45825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229407613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05" y="3068960"/>
            <a:ext cx="44860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525</TotalTime>
  <Words>407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Проект «Русские богатыри»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«Русские богатыри»</dc:title>
  <dc:creator>Admin</dc:creator>
  <cp:lastModifiedBy>Admin</cp:lastModifiedBy>
  <cp:revision>28</cp:revision>
  <dcterms:created xsi:type="dcterms:W3CDTF">2013-10-03T17:08:48Z</dcterms:created>
  <dcterms:modified xsi:type="dcterms:W3CDTF">2013-10-15T18:53:22Z</dcterms:modified>
</cp:coreProperties>
</file>