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6" r:id="rId6"/>
    <p:sldId id="273" r:id="rId7"/>
    <p:sldId id="278" r:id="rId8"/>
    <p:sldId id="267" r:id="rId9"/>
    <p:sldId id="260" r:id="rId10"/>
    <p:sldId id="261" r:id="rId11"/>
    <p:sldId id="263" r:id="rId12"/>
    <p:sldId id="274" r:id="rId13"/>
    <p:sldId id="264" r:id="rId14"/>
    <p:sldId id="272" r:id="rId15"/>
    <p:sldId id="265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</p:showPr>
  <p:clrMru>
    <a:srgbClr val="8B2575"/>
    <a:srgbClr val="240F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86" autoAdjust="0"/>
  </p:normalViewPr>
  <p:slideViewPr>
    <p:cSldViewPr>
      <p:cViewPr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FEB75-C3D9-4AF2-B0B8-0368B4F913FD}" type="datetimeFigureOut">
              <a:rPr lang="ru-RU" smtClean="0"/>
              <a:pPr/>
              <a:t>01.10.2011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E4183-F6D9-488D-8D14-2074245D588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3566" y="0"/>
            <a:ext cx="7110434" cy="2357454"/>
          </a:xfrm>
          <a:scene3d>
            <a:camera prst="perspectiveHeroicExtremeRightFacing"/>
            <a:lightRig rig="threePt" dir="t"/>
          </a:scene3d>
        </p:spPr>
        <p:txBody>
          <a:bodyPr>
            <a:normAutofit/>
            <a:scene3d>
              <a:camera prst="perspectiveHeroicExtremeRightFacing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143380"/>
            <a:ext cx="7753376" cy="221457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ГЛАВНЫМ ДЛЯ ДЕТЕЙ МЛАДШЕГО ДОШКОЛЬНОГО ВОЗРАСТА ЯВЛЯЕТСЯ</a:t>
            </a:r>
            <a:r>
              <a:rPr lang="ru-RU" sz="2800" b="1" dirty="0" smtClean="0"/>
              <a:t>: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3857652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4357686" y="2142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Посмотрите на жизнь вы глазами детей,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Сколько радостей, сколько открытий.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Шаг за шагом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ребёнком смелей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 по этой планете идите.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Расскажите о звёздах, о синих морях,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Вместе пойте, творите, мечтайте.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 прекрасная фея,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чистых, юных сердцах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Огоньки доброты зажигайте.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Т. </a:t>
            </a:r>
            <a:r>
              <a:rPr lang="ru-RU" dirty="0" err="1" smtClean="0">
                <a:solidFill>
                  <a:srgbClr val="002060"/>
                </a:solidFill>
              </a:rPr>
              <a:t>Шикалова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285728"/>
            <a:ext cx="8029604" cy="1357322"/>
          </a:xfrm>
        </p:spPr>
        <p:txBody>
          <a:bodyPr/>
          <a:lstStyle/>
          <a:p>
            <a:r>
              <a:rPr lang="ru-RU" sz="4000" dirty="0" smtClean="0"/>
              <a:t>ОН ВЫЗВАЛ У НИХ ЖИВОЙ ИНТЕРЕС</a:t>
            </a: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142976" y="5500702"/>
            <a:ext cx="7786742" cy="107157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А КОГДА РЕБЕНКУ ИНТЕРЕСНО, ОБУЧЕНИЕ ПРОХОДИТ БОЛЕЕ УСПЕШНО И РЕЗУЛЬТАТИВНО</a:t>
            </a:r>
            <a:endParaRPr lang="ru-RU" sz="2800" b="1" dirty="0"/>
          </a:p>
        </p:txBody>
      </p:sp>
      <p:pic>
        <p:nvPicPr>
          <p:cNvPr id="4098" name="Picture 2" descr="C:\Users\Пользователь\Desktop\иринка\IMG_03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1868" y="1357299"/>
            <a:ext cx="4214842" cy="341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ользователь\Desktop\Новая папка\изображения для презентаций\disney-2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4346" y="1643050"/>
            <a:ext cx="3286148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32535">
            <a:off x="889443" y="1929949"/>
            <a:ext cx="2790487" cy="239348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214338"/>
            <a:ext cx="3214710" cy="20002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МЫ ДАЖЕ ИЗУЧАЕМ ПРАВИЛА ДОРОЖНОГО ДВИЖЕНИЯ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5572140"/>
            <a:ext cx="557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ОНИ НАМ В ЖИЗНИ ПРИГОДЯТСЯ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Пользователь\Desktop\иринка\DSCN12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420000">
            <a:off x="4275399" y="1944602"/>
            <a:ext cx="2746833" cy="233469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Новая папка\анимации\mysh5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85414" y="0"/>
            <a:ext cx="215858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[00000136]\документ\P150310_08.52_[01]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307082">
            <a:off x="4641828" y="614245"/>
            <a:ext cx="3989557" cy="3530245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143504" y="471488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40F7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человечков важная</a:t>
            </a:r>
          </a:p>
          <a:p>
            <a:r>
              <a:rPr lang="ru-RU" sz="2400" b="1" dirty="0" smtClean="0">
                <a:solidFill>
                  <a:srgbClr val="240F7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сложная работа-</a:t>
            </a:r>
          </a:p>
          <a:p>
            <a:r>
              <a:rPr lang="ru-RU" sz="2400" b="1" dirty="0" smtClean="0">
                <a:solidFill>
                  <a:srgbClr val="240F7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Неосторожным гражданам</a:t>
            </a:r>
          </a:p>
          <a:p>
            <a:r>
              <a:rPr lang="ru-RU" sz="2400" b="1" dirty="0" smtClean="0">
                <a:solidFill>
                  <a:srgbClr val="240F7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Мигнуть у перехода!</a:t>
            </a:r>
            <a:endParaRPr lang="ru-RU" sz="2400" b="1" dirty="0">
              <a:solidFill>
                <a:srgbClr val="240F7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18" descr="рврвт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071942"/>
            <a:ext cx="1658602" cy="2428868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Новая папка\Новая папка (4)\анимации\babochka6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885847">
            <a:off x="849462" y="-620884"/>
            <a:ext cx="859112" cy="245745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\Новая папка (4)\анимации\babochka6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105988">
            <a:off x="7532146" y="-663421"/>
            <a:ext cx="819150" cy="2343150"/>
          </a:xfrm>
          <a:prstGeom prst="rect">
            <a:avLst/>
          </a:prstGeom>
          <a:noFill/>
        </p:spPr>
      </p:pic>
      <p:pic>
        <p:nvPicPr>
          <p:cNvPr id="7" name="Рисунок 6" descr="F:\[00000136]\документ\P150310_08.5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157619">
            <a:off x="469276" y="814878"/>
            <a:ext cx="3755861" cy="3103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653342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МАНИПУЛЯЦИЯ С ПРЕДМЕТАМИ РАЗЛИЧНОЙ ФОРМЫ И СТРУКТУРЫ ПОЛЕЗНА ДЛЯ ДЕТСКОЙ РУКИ</a:t>
            </a:r>
            <a:endParaRPr lang="ru-RU" sz="4000" dirty="0"/>
          </a:p>
        </p:txBody>
      </p:sp>
      <p:pic>
        <p:nvPicPr>
          <p:cNvPr id="7170" name="Picture 2" descr="C:\Users\Пользователь\Desktop\иринка\DSCN13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376884">
            <a:off x="2143108" y="2143116"/>
            <a:ext cx="4038600" cy="3223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00166" y="550070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ОНА РАЗВИВАЕТ МЕЛКУЮ МОТОРИКУ ДЕТЕЙ И ПОЛОЖИТЕЛЬНО ВЛИЯЕТ НА ИХ РЕЧЬ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ира\DSC0021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896641">
            <a:off x="615177" y="704895"/>
            <a:ext cx="3627334" cy="3219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F:\ира\DSC0021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78669">
            <a:off x="5232466" y="508131"/>
            <a:ext cx="3751133" cy="3402282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Documents and Settings\Admin\Рабочий стол\Новая папка\Новая папка (4)\анимации\mysh5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453206">
            <a:off x="2814920" y="4007672"/>
            <a:ext cx="2588911" cy="26450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5786446" cy="1857387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РИСОВАНИЕ ТАК ЖЕ НЕОТЪЕМЛЕМЫЙ ЭЛЕМЕНТ СЕНСОРНОГО ВОСПИТАНИЯ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5857892"/>
            <a:ext cx="8534400" cy="10001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ВЕДЬ ОНО, КАК И</a:t>
            </a:r>
            <a:r>
              <a:rPr lang="ru-RU" sz="3200" b="1" dirty="0" smtClean="0"/>
              <a:t>  </a:t>
            </a:r>
            <a:r>
              <a:rPr lang="ru-RU" sz="2800" b="1" dirty="0" smtClean="0"/>
              <a:t>ИГРА, ОЧЕНЬ НРАВИТСЯ  МАЛЫШАМ</a:t>
            </a:r>
            <a:endParaRPr lang="ru-RU" sz="2800" b="1" dirty="0"/>
          </a:p>
        </p:txBody>
      </p:sp>
      <p:pic>
        <p:nvPicPr>
          <p:cNvPr id="1027" name="Picture 3" descr="C:\Users\Пользователь\Desktop\Новая папка\изображения для презентаций\disney-1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857232"/>
            <a:ext cx="2662225" cy="2071702"/>
          </a:xfrm>
          <a:prstGeom prst="rect">
            <a:avLst/>
          </a:prstGeom>
          <a:noFill/>
        </p:spPr>
      </p:pic>
      <p:pic>
        <p:nvPicPr>
          <p:cNvPr id="9" name="Рисунок 8" descr="F:\ира\DSC0019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2071678"/>
            <a:ext cx="3714776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:\призентации\IMG_038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9755677">
            <a:off x="220613" y="1790000"/>
            <a:ext cx="2942334" cy="251073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295" endPos="92000" dist="101600" dir="5400000" sy="-100000" algn="bl" rotWithShape="0"/>
            <a:softEdge rad="127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71538" y="214290"/>
            <a:ext cx="6858048" cy="107721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всём этом меня поддерживают и помогают мне родители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M:\призентации\IMG_03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49956">
            <a:off x="5160917" y="1173425"/>
            <a:ext cx="3643338" cy="250033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7" descr="C:\Users\Пользователь\Pictures\2010-02-27 мои документы\орнаменты\Орнаменты\roza3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7764630">
            <a:off x="6566451" y="4446021"/>
            <a:ext cx="2000744" cy="1871664"/>
          </a:xfrm>
          <a:prstGeom prst="rect">
            <a:avLst/>
          </a:prstGeom>
          <a:noFill/>
        </p:spPr>
      </p:pic>
      <p:pic>
        <p:nvPicPr>
          <p:cNvPr id="4" name="Рисунок 3" descr="M:\призентации\IMG_038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2928934"/>
            <a:ext cx="3286148" cy="264320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:\фото нокия 2710\Фото0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000504"/>
            <a:ext cx="3581408" cy="2686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M:\фото нокия 2710\Фото00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4071942"/>
            <a:ext cx="3438532" cy="2578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M:\фото нокия 2710\Фото00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357298"/>
            <a:ext cx="3154130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M:\фото нокия 2710\Фото00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496" y="1285860"/>
            <a:ext cx="3571900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71604" y="214290"/>
            <a:ext cx="7215238" cy="46166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Развивающая среда по сенсорному развитию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00948" cy="1142984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СЕНСОРНОЕ </a:t>
            </a:r>
            <a:r>
              <a:rPr lang="ru-RU" sz="4800" dirty="0" smtClean="0">
                <a:solidFill>
                  <a:srgbClr val="7030A0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ВОСПИТАНИЕ</a:t>
            </a:r>
            <a:endParaRPr lang="ru-RU" sz="4800" dirty="0">
              <a:solidFill>
                <a:srgbClr val="7030A0"/>
              </a:solidFill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44" y="521495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КОТОРОЕ ЛУЧШЕ ВСЕГО </a:t>
            </a:r>
          </a:p>
          <a:p>
            <a:r>
              <a:rPr lang="ru-RU" sz="3200" b="1" i="1" cap="all" dirty="0" smtClean="0">
                <a:solidFill>
                  <a:srgbClr val="FF0000"/>
                </a:solidFill>
              </a:rPr>
              <a:t>РАЗВИВАЕТСЯ</a:t>
            </a:r>
            <a:r>
              <a:rPr lang="ru-RU" sz="2400" b="1" dirty="0" smtClean="0">
                <a:solidFill>
                  <a:srgbClr val="FF0000"/>
                </a:solidFill>
              </a:rPr>
              <a:t>  У  ДЕТЕЙ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ВО ВРЕМЯ ИГРЫ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000100" y="1285860"/>
            <a:ext cx="5929354" cy="43577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Пользователь\Desktop\иринка\DSCN13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714488"/>
            <a:ext cx="4572032" cy="3143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C:\Users\Пользователь\Desktop\Новая папка\изображения для презентаций\disney-1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84" y="1214422"/>
            <a:ext cx="200023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1444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240F71"/>
                </a:solidFill>
              </a:rPr>
              <a:t>ВЕДЬ ИГРА СТИХИЯ ДЕТЕЙ</a:t>
            </a:r>
            <a:endParaRPr lang="ru-RU" sz="5400" dirty="0">
              <a:solidFill>
                <a:srgbClr val="240F71"/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643050"/>
            <a:ext cx="4143404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57290" y="542926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B2575"/>
                </a:solidFill>
              </a:rPr>
              <a:t>ИГРАЯ РЕБЕНОК УЧИТСЯ ОСЯЗАНИЮ, ВОСПРИЯТИЮ И УСВАИВАЕТ </a:t>
            </a:r>
          </a:p>
          <a:p>
            <a:r>
              <a:rPr lang="ru-RU" sz="2400" b="1" dirty="0" smtClean="0">
                <a:solidFill>
                  <a:srgbClr val="8B2575"/>
                </a:solidFill>
              </a:rPr>
              <a:t>ВСЕ СЕНСОРНЫЕ ЭТАЛОНЫ</a:t>
            </a:r>
            <a:endParaRPr lang="ru-RU" sz="2400" b="1" dirty="0">
              <a:solidFill>
                <a:srgbClr val="8B2575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ИГРАЯ РЕБЕНОК ПОЗНАЁТ МИР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714488"/>
            <a:ext cx="3786214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2910" y="564357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40F71"/>
                </a:solidFill>
              </a:rPr>
              <a:t>А ВОСПИТАТЕЛЬ РЕШАЕТ ЦЕЛИ И ЗАДАЧИ ПО СЕНСОРНОМУ ВОСПИТАНИЮ ДЕТЕЙ, А ИМЕННО</a:t>
            </a:r>
            <a:endParaRPr lang="ru-RU" sz="2400" b="1" dirty="0">
              <a:solidFill>
                <a:srgbClr val="240F7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86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Пользователь\Desktop\иринка\IMG_03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3571876"/>
            <a:ext cx="4071966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8596" y="0"/>
            <a:ext cx="8143932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Расширение представлений детей о цвете, форме, величине предметов, успешная реализация воспитательно-образовательной программы, направленной на познавательное развитие детей, формирование у них первичных представлений об окружающем мире, развитие внимание, воображение.  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[00000136]\документ\P150310_08.56_[01]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13401">
            <a:off x="5601031" y="1458313"/>
            <a:ext cx="3077164" cy="3074746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F:\[00000136]\документ\P150310_08.4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933146">
            <a:off x="947519" y="1610920"/>
            <a:ext cx="3624018" cy="2816374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Documents and Settings\Admin\Рабочий стол\Новая папка\Новая папка (4)\анимации\babochka9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4752975"/>
            <a:ext cx="2352675" cy="21050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Новая папка (4)\анимации\babochka57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445611">
            <a:off x="5189459" y="4939491"/>
            <a:ext cx="2171400" cy="17385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06467" y="128997"/>
            <a:ext cx="331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Учимся конструировать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63658" y="214290"/>
            <a:ext cx="3866028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2928934"/>
            <a:ext cx="3571900" cy="2969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215042" y="4214818"/>
            <a:ext cx="292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Стараюсь делать каждый день  их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маленьким праздником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Пользователь\Pictures\2010-02-27 мои документы\орнаменты\Орнаменты\roza3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752891">
            <a:off x="6831058" y="5735720"/>
            <a:ext cx="1064323" cy="995657"/>
          </a:xfrm>
          <a:prstGeom prst="rect">
            <a:avLst/>
          </a:prstGeom>
          <a:noFill/>
        </p:spPr>
      </p:pic>
      <p:pic>
        <p:nvPicPr>
          <p:cNvPr id="13" name="Picture 7" descr="C:\Users\Пользователь\Pictures\2010-02-27 мои документы\орнаменты\Орнаменты\roza3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752891">
            <a:off x="1473208" y="483790"/>
            <a:ext cx="1064323" cy="995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43852" cy="1500174"/>
          </a:xfrm>
        </p:spPr>
        <p:txBody>
          <a:bodyPr/>
          <a:lstStyle/>
          <a:p>
            <a:r>
              <a:rPr lang="ru-RU" sz="4000" dirty="0" smtClean="0"/>
              <a:t>знания, получаемые во время игры, помогают детям и в жизни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5286388"/>
            <a:ext cx="8429684" cy="157161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</a:t>
            </a:r>
            <a:r>
              <a:rPr lang="ru-RU" sz="3200" b="1" dirty="0" smtClean="0"/>
              <a:t>МЫ СЕЙЧАС ИГРАЕМ, НО ЗАТО СКОРО МЫ СМОЖЕМ САМИ ЗАВЯЗЫВАТЬ ШНУРОЧКИ НА СВОИХ БАШМАЧКАХ!»</a:t>
            </a:r>
            <a:endParaRPr lang="ru-RU" sz="3200" b="1" dirty="0"/>
          </a:p>
        </p:txBody>
      </p:sp>
      <p:pic>
        <p:nvPicPr>
          <p:cNvPr id="5122" name="Picture 2" descr="C:\Users\Пользователь\Desktop\иринка\IMG_03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500174"/>
            <a:ext cx="5111750" cy="3833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иринка\IMG_038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420000">
            <a:off x="3516487" y="1060253"/>
            <a:ext cx="4753183" cy="4071342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28"/>
            <a:ext cx="3429024" cy="233101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ОСЯЗАНИЕ И ВОСПРИЯТИЕ РАЗВИВАЕТСЯ У ДЕТЕЙ С ПОМОЩЬЮ ЗНАКОМЫХ ПРЕДМЕТОВ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5786454"/>
            <a:ext cx="8358246" cy="10715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ВОТ ТАКОЙ ЗОНТИК ОЧЕНЬ ПОНРАВИЛСЯ ДЕТЯМ</a:t>
            </a:r>
            <a:endParaRPr lang="ru-RU" sz="3200" b="1" dirty="0"/>
          </a:p>
        </p:txBody>
      </p:sp>
      <p:pic>
        <p:nvPicPr>
          <p:cNvPr id="5122" name="Picture 2" descr="C:\Users\Пользователь\Desktop\Новая папка\изображения для презентаций\disney-2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57222" y="2714620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293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</vt:lpstr>
      <vt:lpstr>СЕНСОРНОЕ ВОСПИТАНИЕ</vt:lpstr>
      <vt:lpstr>ВЕДЬ ИГРА СТИХИЯ ДЕТЕЙ</vt:lpstr>
      <vt:lpstr>ИГРАЯ РЕБЕНОК ПОЗНАЁТ МИР</vt:lpstr>
      <vt:lpstr>Слайд 5</vt:lpstr>
      <vt:lpstr>Слайд 6</vt:lpstr>
      <vt:lpstr>Слайд 7</vt:lpstr>
      <vt:lpstr>знания, получаемые во время игры, помогают детям и в жизни</vt:lpstr>
      <vt:lpstr>ОСЯЗАНИЕ И ВОСПРИЯТИЕ РАЗВИВАЕТСЯ У ДЕТЕЙ С ПОМОЩЬЮ ЗНАКОМЫХ ПРЕДМЕТОВ</vt:lpstr>
      <vt:lpstr>ОН ВЫЗВАЛ У НИХ ЖИВОЙ ИНТЕРЕС</vt:lpstr>
      <vt:lpstr>МЫ ДАЖЕ ИЗУЧАЕМ ПРАВИЛА ДОРОЖНОГО ДВИЖЕНИЯ</vt:lpstr>
      <vt:lpstr>Слайд 12</vt:lpstr>
      <vt:lpstr>МАНИПУЛЯЦИЯ С ПРЕДМЕТАМИ РАЗЛИЧНОЙ ФОРМЫ И СТРУКТУРЫ ПОЛЕЗНА ДЛЯ ДЕТСКОЙ РУКИ</vt:lpstr>
      <vt:lpstr>Слайд 14</vt:lpstr>
      <vt:lpstr>РИСОВАНИЕ ТАК ЖЕ НЕОТЪЕМЛЕМЫЙ ЭЛЕМЕНТ СЕНСОРНОГО ВОСПИТАНИЯ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САМА МАМА И ПОЭТОМУ ЗНАЮ</dc:title>
  <dc:creator>Пользователь</dc:creator>
  <cp:lastModifiedBy>Admin</cp:lastModifiedBy>
  <cp:revision>84</cp:revision>
  <dcterms:created xsi:type="dcterms:W3CDTF">2010-01-27T06:16:46Z</dcterms:created>
  <dcterms:modified xsi:type="dcterms:W3CDTF">2011-10-01T14:52:18Z</dcterms:modified>
</cp:coreProperties>
</file>