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7" autoAdjust="0"/>
  </p:normalViewPr>
  <p:slideViewPr>
    <p:cSldViewPr>
      <p:cViewPr>
        <p:scale>
          <a:sx n="80" d="100"/>
          <a:sy n="80" d="100"/>
        </p:scale>
        <p:origin x="-17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FDF3E-AF58-46E8-9F94-E4036DB47FD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FFFF4A60-C935-4EB5-B4CB-3A5957D9A6E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Дети старшей группы №1</a:t>
          </a:r>
          <a:endParaRPr lang="ru-RU" sz="2400" b="1" dirty="0">
            <a:solidFill>
              <a:schemeClr val="tx1"/>
            </a:solidFill>
          </a:endParaRPr>
        </a:p>
      </dgm:t>
    </dgm:pt>
    <dgm:pt modelId="{FE56C8BE-0B63-4550-A10E-8D87CE857443}" type="parTrans" cxnId="{F060789A-45A6-4CC0-B5CD-2E0179E39CFE}">
      <dgm:prSet/>
      <dgm:spPr/>
    </dgm:pt>
    <dgm:pt modelId="{8304F93B-0830-4B78-9A10-036F52EDF96E}" type="sibTrans" cxnId="{F060789A-45A6-4CC0-B5CD-2E0179E39CFE}">
      <dgm:prSet/>
      <dgm:spPr/>
    </dgm:pt>
    <dgm:pt modelId="{9B824D31-6360-4868-915A-29E51CC20E8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Воспитатели       группы</a:t>
          </a:r>
          <a:endParaRPr lang="ru-RU" sz="1600" b="1" dirty="0">
            <a:solidFill>
              <a:schemeClr val="tx1"/>
            </a:solidFill>
          </a:endParaRPr>
        </a:p>
      </dgm:t>
    </dgm:pt>
    <dgm:pt modelId="{C8E607AD-F5EA-4BB9-ACDF-243348E04110}" type="parTrans" cxnId="{0A9D2BB7-51F6-4FC8-AA55-8AE5872E0754}">
      <dgm:prSet/>
      <dgm:spPr/>
    </dgm:pt>
    <dgm:pt modelId="{7AD92FE7-A41C-4F72-9EDA-37D5F1B50B4C}" type="sibTrans" cxnId="{0A9D2BB7-51F6-4FC8-AA55-8AE5872E0754}">
      <dgm:prSet/>
      <dgm:spPr/>
    </dgm:pt>
    <dgm:pt modelId="{E4870397-68FC-46E4-8B70-0BDEEC9D1A5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Родители</a:t>
          </a:r>
          <a:r>
            <a:rPr lang="ru-RU" sz="900" b="1" dirty="0" smtClean="0">
              <a:solidFill>
                <a:schemeClr val="tx1"/>
              </a:solidFill>
            </a:rPr>
            <a:t> воспитанников. </a:t>
          </a:r>
          <a:endParaRPr lang="ru-RU" sz="900" b="1" dirty="0">
            <a:solidFill>
              <a:schemeClr val="tx1"/>
            </a:solidFill>
          </a:endParaRPr>
        </a:p>
      </dgm:t>
    </dgm:pt>
    <dgm:pt modelId="{421E5FC4-3407-4A4D-808A-3AF70F2E61D2}" type="parTrans" cxnId="{3E4BCC8B-9360-499D-A104-A42BC4DA45AF}">
      <dgm:prSet/>
      <dgm:spPr/>
    </dgm:pt>
    <dgm:pt modelId="{F1534DEA-E9E5-4F75-B1CF-2937D844E77D}" type="sibTrans" cxnId="{3E4BCC8B-9360-499D-A104-A42BC4DA45AF}">
      <dgm:prSet/>
      <dgm:spPr/>
    </dgm:pt>
    <dgm:pt modelId="{9A315383-DC89-4146-A216-465DBF8F70E6}" type="pres">
      <dgm:prSet presAssocID="{B2BFDF3E-AF58-46E8-9F94-E4036DB47FD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741442F-E1EF-41F3-B835-B6A7E3254664}" type="pres">
      <dgm:prSet presAssocID="{FFFF4A60-C935-4EB5-B4CB-3A5957D9A6E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DB793-115B-4702-ACA2-F6AAB5C03A8A}" type="pres">
      <dgm:prSet presAssocID="{FFFF4A60-C935-4EB5-B4CB-3A5957D9A6EC}" presName="gear1srcNode" presStyleLbl="node1" presStyleIdx="0" presStyleCnt="3"/>
      <dgm:spPr/>
      <dgm:t>
        <a:bodyPr/>
        <a:lstStyle/>
        <a:p>
          <a:endParaRPr lang="ru-RU"/>
        </a:p>
      </dgm:t>
    </dgm:pt>
    <dgm:pt modelId="{8ABA3C31-7B86-4F3C-8218-A67101C43119}" type="pres">
      <dgm:prSet presAssocID="{FFFF4A60-C935-4EB5-B4CB-3A5957D9A6EC}" presName="gear1dstNode" presStyleLbl="node1" presStyleIdx="0" presStyleCnt="3"/>
      <dgm:spPr/>
      <dgm:t>
        <a:bodyPr/>
        <a:lstStyle/>
        <a:p>
          <a:endParaRPr lang="ru-RU"/>
        </a:p>
      </dgm:t>
    </dgm:pt>
    <dgm:pt modelId="{A2786752-A439-4EB7-ABF6-E25972E1EB37}" type="pres">
      <dgm:prSet presAssocID="{9B824D31-6360-4868-915A-29E51CC20E8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ED28D-FBDF-4DD4-AD89-C358DBE0CE44}" type="pres">
      <dgm:prSet presAssocID="{9B824D31-6360-4868-915A-29E51CC20E89}" presName="gear2srcNode" presStyleLbl="node1" presStyleIdx="1" presStyleCnt="3"/>
      <dgm:spPr/>
      <dgm:t>
        <a:bodyPr/>
        <a:lstStyle/>
        <a:p>
          <a:endParaRPr lang="ru-RU"/>
        </a:p>
      </dgm:t>
    </dgm:pt>
    <dgm:pt modelId="{17D25E34-647E-4DFA-BFA7-18013CFA5E6D}" type="pres">
      <dgm:prSet presAssocID="{9B824D31-6360-4868-915A-29E51CC20E89}" presName="gear2dstNode" presStyleLbl="node1" presStyleIdx="1" presStyleCnt="3"/>
      <dgm:spPr/>
      <dgm:t>
        <a:bodyPr/>
        <a:lstStyle/>
        <a:p>
          <a:endParaRPr lang="ru-RU"/>
        </a:p>
      </dgm:t>
    </dgm:pt>
    <dgm:pt modelId="{E0844C9A-C842-461D-80F8-CD9FD8653D26}" type="pres">
      <dgm:prSet presAssocID="{E4870397-68FC-46E4-8B70-0BDEEC9D1A50}" presName="gear3" presStyleLbl="node1" presStyleIdx="2" presStyleCnt="3"/>
      <dgm:spPr/>
      <dgm:t>
        <a:bodyPr/>
        <a:lstStyle/>
        <a:p>
          <a:endParaRPr lang="ru-RU"/>
        </a:p>
      </dgm:t>
    </dgm:pt>
    <dgm:pt modelId="{1216DC8B-7074-4D22-9C2A-461977822E34}" type="pres">
      <dgm:prSet presAssocID="{E4870397-68FC-46E4-8B70-0BDEEC9D1A5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8EE73-FE6E-43D2-8040-3D0181355BDF}" type="pres">
      <dgm:prSet presAssocID="{E4870397-68FC-46E4-8B70-0BDEEC9D1A50}" presName="gear3srcNode" presStyleLbl="node1" presStyleIdx="2" presStyleCnt="3"/>
      <dgm:spPr/>
      <dgm:t>
        <a:bodyPr/>
        <a:lstStyle/>
        <a:p>
          <a:endParaRPr lang="ru-RU"/>
        </a:p>
      </dgm:t>
    </dgm:pt>
    <dgm:pt modelId="{2316CE8A-EE03-45F2-B24F-9478FEDB74A9}" type="pres">
      <dgm:prSet presAssocID="{E4870397-68FC-46E4-8B70-0BDEEC9D1A50}" presName="gear3dstNode" presStyleLbl="node1" presStyleIdx="2" presStyleCnt="3"/>
      <dgm:spPr/>
      <dgm:t>
        <a:bodyPr/>
        <a:lstStyle/>
        <a:p>
          <a:endParaRPr lang="ru-RU"/>
        </a:p>
      </dgm:t>
    </dgm:pt>
    <dgm:pt modelId="{20E26B13-E322-476F-9B40-F3620A7A2652}" type="pres">
      <dgm:prSet presAssocID="{8304F93B-0830-4B78-9A10-036F52EDF96E}" presName="connector1" presStyleLbl="sibTrans2D1" presStyleIdx="0" presStyleCnt="3"/>
      <dgm:spPr/>
    </dgm:pt>
    <dgm:pt modelId="{94563C56-EA9D-4CA5-9881-F1270E5CF8D7}" type="pres">
      <dgm:prSet presAssocID="{7AD92FE7-A41C-4F72-9EDA-37D5F1B50B4C}" presName="connector2" presStyleLbl="sibTrans2D1" presStyleIdx="1" presStyleCnt="3"/>
      <dgm:spPr/>
    </dgm:pt>
    <dgm:pt modelId="{8A14ECAD-B5CF-493C-ACF6-A44A15D13F9E}" type="pres">
      <dgm:prSet presAssocID="{F1534DEA-E9E5-4F75-B1CF-2937D844E77D}" presName="connector3" presStyleLbl="sibTrans2D1" presStyleIdx="2" presStyleCnt="3"/>
      <dgm:spPr/>
    </dgm:pt>
  </dgm:ptLst>
  <dgm:cxnLst>
    <dgm:cxn modelId="{F060789A-45A6-4CC0-B5CD-2E0179E39CFE}" srcId="{B2BFDF3E-AF58-46E8-9F94-E4036DB47FD2}" destId="{FFFF4A60-C935-4EB5-B4CB-3A5957D9A6EC}" srcOrd="0" destOrd="0" parTransId="{FE56C8BE-0B63-4550-A10E-8D87CE857443}" sibTransId="{8304F93B-0830-4B78-9A10-036F52EDF96E}"/>
    <dgm:cxn modelId="{42711E1A-1C3D-4F5A-A2C9-C7F3409FF66D}" type="presOf" srcId="{E4870397-68FC-46E4-8B70-0BDEEC9D1A50}" destId="{2316CE8A-EE03-45F2-B24F-9478FEDB74A9}" srcOrd="3" destOrd="0" presId="urn:microsoft.com/office/officeart/2005/8/layout/gear1"/>
    <dgm:cxn modelId="{6D0EABAA-DAA2-4BF3-9123-112DBE33C86C}" type="presOf" srcId="{F1534DEA-E9E5-4F75-B1CF-2937D844E77D}" destId="{8A14ECAD-B5CF-493C-ACF6-A44A15D13F9E}" srcOrd="0" destOrd="0" presId="urn:microsoft.com/office/officeart/2005/8/layout/gear1"/>
    <dgm:cxn modelId="{14770DFD-B1AA-4B0E-AC89-BBB2291ECB1A}" type="presOf" srcId="{E4870397-68FC-46E4-8B70-0BDEEC9D1A50}" destId="{E498EE73-FE6E-43D2-8040-3D0181355BDF}" srcOrd="2" destOrd="0" presId="urn:microsoft.com/office/officeart/2005/8/layout/gear1"/>
    <dgm:cxn modelId="{B1353A2E-6497-4973-A10B-3B1D37C68CA8}" type="presOf" srcId="{E4870397-68FC-46E4-8B70-0BDEEC9D1A50}" destId="{E0844C9A-C842-461D-80F8-CD9FD8653D26}" srcOrd="0" destOrd="0" presId="urn:microsoft.com/office/officeart/2005/8/layout/gear1"/>
    <dgm:cxn modelId="{53C916F7-0469-4816-B9D1-FFEE6F777FB7}" type="presOf" srcId="{E4870397-68FC-46E4-8B70-0BDEEC9D1A50}" destId="{1216DC8B-7074-4D22-9C2A-461977822E34}" srcOrd="1" destOrd="0" presId="urn:microsoft.com/office/officeart/2005/8/layout/gear1"/>
    <dgm:cxn modelId="{FB49C8E4-1660-4D96-BDC7-DFA80EDAB037}" type="presOf" srcId="{FFFF4A60-C935-4EB5-B4CB-3A5957D9A6EC}" destId="{8ABA3C31-7B86-4F3C-8218-A67101C43119}" srcOrd="2" destOrd="0" presId="urn:microsoft.com/office/officeart/2005/8/layout/gear1"/>
    <dgm:cxn modelId="{CC47D2F6-6C89-4CDD-912D-7EB26EEADD15}" type="presOf" srcId="{FFFF4A60-C935-4EB5-B4CB-3A5957D9A6EC}" destId="{812DB793-115B-4702-ACA2-F6AAB5C03A8A}" srcOrd="1" destOrd="0" presId="urn:microsoft.com/office/officeart/2005/8/layout/gear1"/>
    <dgm:cxn modelId="{0A9D2BB7-51F6-4FC8-AA55-8AE5872E0754}" srcId="{B2BFDF3E-AF58-46E8-9F94-E4036DB47FD2}" destId="{9B824D31-6360-4868-915A-29E51CC20E89}" srcOrd="1" destOrd="0" parTransId="{C8E607AD-F5EA-4BB9-ACDF-243348E04110}" sibTransId="{7AD92FE7-A41C-4F72-9EDA-37D5F1B50B4C}"/>
    <dgm:cxn modelId="{C1D6194C-A0AF-4825-815F-2036CD054511}" type="presOf" srcId="{B2BFDF3E-AF58-46E8-9F94-E4036DB47FD2}" destId="{9A315383-DC89-4146-A216-465DBF8F70E6}" srcOrd="0" destOrd="0" presId="urn:microsoft.com/office/officeart/2005/8/layout/gear1"/>
    <dgm:cxn modelId="{F4098BC1-F4F1-4775-A754-AC0729A3ADA3}" type="presOf" srcId="{9B824D31-6360-4868-915A-29E51CC20E89}" destId="{17D25E34-647E-4DFA-BFA7-18013CFA5E6D}" srcOrd="2" destOrd="0" presId="urn:microsoft.com/office/officeart/2005/8/layout/gear1"/>
    <dgm:cxn modelId="{14F4840F-8BAE-4BE9-9E93-1DDB1679F572}" type="presOf" srcId="{FFFF4A60-C935-4EB5-B4CB-3A5957D9A6EC}" destId="{6741442F-E1EF-41F3-B835-B6A7E3254664}" srcOrd="0" destOrd="0" presId="urn:microsoft.com/office/officeart/2005/8/layout/gear1"/>
    <dgm:cxn modelId="{3E4BCC8B-9360-499D-A104-A42BC4DA45AF}" srcId="{B2BFDF3E-AF58-46E8-9F94-E4036DB47FD2}" destId="{E4870397-68FC-46E4-8B70-0BDEEC9D1A50}" srcOrd="2" destOrd="0" parTransId="{421E5FC4-3407-4A4D-808A-3AF70F2E61D2}" sibTransId="{F1534DEA-E9E5-4F75-B1CF-2937D844E77D}"/>
    <dgm:cxn modelId="{066A7AA5-84EF-4E7F-A3BE-18CAA07D57C0}" type="presOf" srcId="{9B824D31-6360-4868-915A-29E51CC20E89}" destId="{434ED28D-FBDF-4DD4-AD89-C358DBE0CE44}" srcOrd="1" destOrd="0" presId="urn:microsoft.com/office/officeart/2005/8/layout/gear1"/>
    <dgm:cxn modelId="{9813C59F-0F3E-49A3-9C5D-2ACED4695FD7}" type="presOf" srcId="{7AD92FE7-A41C-4F72-9EDA-37D5F1B50B4C}" destId="{94563C56-EA9D-4CA5-9881-F1270E5CF8D7}" srcOrd="0" destOrd="0" presId="urn:microsoft.com/office/officeart/2005/8/layout/gear1"/>
    <dgm:cxn modelId="{4EA1DDAA-3667-482F-A921-057BC2BA3455}" type="presOf" srcId="{9B824D31-6360-4868-915A-29E51CC20E89}" destId="{A2786752-A439-4EB7-ABF6-E25972E1EB37}" srcOrd="0" destOrd="0" presId="urn:microsoft.com/office/officeart/2005/8/layout/gear1"/>
    <dgm:cxn modelId="{F5FB618F-69C2-4AE6-B0DB-D10E530316B0}" type="presOf" srcId="{8304F93B-0830-4B78-9A10-036F52EDF96E}" destId="{20E26B13-E322-476F-9B40-F3620A7A2652}" srcOrd="0" destOrd="0" presId="urn:microsoft.com/office/officeart/2005/8/layout/gear1"/>
    <dgm:cxn modelId="{0F1D863B-F573-4683-8331-8660BE7A821A}" type="presParOf" srcId="{9A315383-DC89-4146-A216-465DBF8F70E6}" destId="{6741442F-E1EF-41F3-B835-B6A7E3254664}" srcOrd="0" destOrd="0" presId="urn:microsoft.com/office/officeart/2005/8/layout/gear1"/>
    <dgm:cxn modelId="{4C3426BA-6C3A-4DFC-B897-3F6CE859C1DF}" type="presParOf" srcId="{9A315383-DC89-4146-A216-465DBF8F70E6}" destId="{812DB793-115B-4702-ACA2-F6AAB5C03A8A}" srcOrd="1" destOrd="0" presId="urn:microsoft.com/office/officeart/2005/8/layout/gear1"/>
    <dgm:cxn modelId="{7318E40F-9A49-4F5D-B5C7-38D08E71C77E}" type="presParOf" srcId="{9A315383-DC89-4146-A216-465DBF8F70E6}" destId="{8ABA3C31-7B86-4F3C-8218-A67101C43119}" srcOrd="2" destOrd="0" presId="urn:microsoft.com/office/officeart/2005/8/layout/gear1"/>
    <dgm:cxn modelId="{7B7B30D3-8735-43C3-B3D0-CD5128EEEDF7}" type="presParOf" srcId="{9A315383-DC89-4146-A216-465DBF8F70E6}" destId="{A2786752-A439-4EB7-ABF6-E25972E1EB37}" srcOrd="3" destOrd="0" presId="urn:microsoft.com/office/officeart/2005/8/layout/gear1"/>
    <dgm:cxn modelId="{BD5828DC-163E-417D-BACA-2A0877605DB2}" type="presParOf" srcId="{9A315383-DC89-4146-A216-465DBF8F70E6}" destId="{434ED28D-FBDF-4DD4-AD89-C358DBE0CE44}" srcOrd="4" destOrd="0" presId="urn:microsoft.com/office/officeart/2005/8/layout/gear1"/>
    <dgm:cxn modelId="{BAA5BE72-85DD-43F3-96F5-8C5F555EED3F}" type="presParOf" srcId="{9A315383-DC89-4146-A216-465DBF8F70E6}" destId="{17D25E34-647E-4DFA-BFA7-18013CFA5E6D}" srcOrd="5" destOrd="0" presId="urn:microsoft.com/office/officeart/2005/8/layout/gear1"/>
    <dgm:cxn modelId="{3917CABD-7086-4324-AB27-44F5EEAE2C61}" type="presParOf" srcId="{9A315383-DC89-4146-A216-465DBF8F70E6}" destId="{E0844C9A-C842-461D-80F8-CD9FD8653D26}" srcOrd="6" destOrd="0" presId="urn:microsoft.com/office/officeart/2005/8/layout/gear1"/>
    <dgm:cxn modelId="{166B8452-A163-4C3A-948F-37D84B8B605A}" type="presParOf" srcId="{9A315383-DC89-4146-A216-465DBF8F70E6}" destId="{1216DC8B-7074-4D22-9C2A-461977822E34}" srcOrd="7" destOrd="0" presId="urn:microsoft.com/office/officeart/2005/8/layout/gear1"/>
    <dgm:cxn modelId="{7C186BFD-8F53-4833-8B71-0070D99C846C}" type="presParOf" srcId="{9A315383-DC89-4146-A216-465DBF8F70E6}" destId="{E498EE73-FE6E-43D2-8040-3D0181355BDF}" srcOrd="8" destOrd="0" presId="urn:microsoft.com/office/officeart/2005/8/layout/gear1"/>
    <dgm:cxn modelId="{25054736-FBF2-4014-B963-62BFC3167E53}" type="presParOf" srcId="{9A315383-DC89-4146-A216-465DBF8F70E6}" destId="{2316CE8A-EE03-45F2-B24F-9478FEDB74A9}" srcOrd="9" destOrd="0" presId="urn:microsoft.com/office/officeart/2005/8/layout/gear1"/>
    <dgm:cxn modelId="{4C96A12C-AB48-41EB-AA5C-1B4B526F474F}" type="presParOf" srcId="{9A315383-DC89-4146-A216-465DBF8F70E6}" destId="{20E26B13-E322-476F-9B40-F3620A7A2652}" srcOrd="10" destOrd="0" presId="urn:microsoft.com/office/officeart/2005/8/layout/gear1"/>
    <dgm:cxn modelId="{43159293-8F24-4EE6-AAD6-06FB8C260B49}" type="presParOf" srcId="{9A315383-DC89-4146-A216-465DBF8F70E6}" destId="{94563C56-EA9D-4CA5-9881-F1270E5CF8D7}" srcOrd="11" destOrd="0" presId="urn:microsoft.com/office/officeart/2005/8/layout/gear1"/>
    <dgm:cxn modelId="{63AC0507-5D59-488D-B6EA-0711360F5E60}" type="presParOf" srcId="{9A315383-DC89-4146-A216-465DBF8F70E6}" destId="{8A14ECAD-B5CF-493C-ACF6-A44A15D13F9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9CBB67-D55C-4CFA-8A4E-8C98DF14200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7E3BBEF-6A20-46C5-B880-0D05D2712BD0}">
      <dgm:prSet phldrT="[Текст]" custT="1"/>
      <dgm:spPr/>
      <dgm:t>
        <a:bodyPr/>
        <a:lstStyle/>
        <a:p>
          <a:r>
            <a:rPr lang="ru-RU" sz="1400" b="1" dirty="0" smtClean="0"/>
            <a:t>Здоровый образ жизни</a:t>
          </a:r>
          <a:endParaRPr lang="ru-RU" sz="1400" b="1" dirty="0"/>
        </a:p>
      </dgm:t>
    </dgm:pt>
    <dgm:pt modelId="{56F60286-B687-4F39-A8D1-99BDD93DC98E}" type="parTrans" cxnId="{001434AE-4EA8-4983-8A1A-6AD473474413}">
      <dgm:prSet/>
      <dgm:spPr/>
      <dgm:t>
        <a:bodyPr/>
        <a:lstStyle/>
        <a:p>
          <a:endParaRPr lang="ru-RU"/>
        </a:p>
      </dgm:t>
    </dgm:pt>
    <dgm:pt modelId="{66C171B6-78AF-4527-8B62-5A6ADE41C4DC}" type="sibTrans" cxnId="{001434AE-4EA8-4983-8A1A-6AD473474413}">
      <dgm:prSet/>
      <dgm:spPr/>
      <dgm:t>
        <a:bodyPr/>
        <a:lstStyle/>
        <a:p>
          <a:endParaRPr lang="ru-RU"/>
        </a:p>
      </dgm:t>
    </dgm:pt>
    <dgm:pt modelId="{CD720123-C158-4D53-BDB0-E76F447B1A01}">
      <dgm:prSet phldrT="[Текст]" custT="1"/>
      <dgm:spPr/>
      <dgm:t>
        <a:bodyPr/>
        <a:lstStyle/>
        <a:p>
          <a:endParaRPr lang="ru-RU" sz="1000" dirty="0" smtClean="0"/>
        </a:p>
        <a:p>
          <a:r>
            <a:rPr lang="ru-RU" sz="1000" dirty="0" smtClean="0"/>
            <a:t>Физ.занятия</a:t>
          </a:r>
        </a:p>
        <a:p>
          <a:r>
            <a:rPr lang="ru-RU" sz="1000" dirty="0" smtClean="0"/>
            <a:t>Утренняя гимнастика</a:t>
          </a:r>
        </a:p>
        <a:p>
          <a:r>
            <a:rPr lang="ru-RU" sz="1000" dirty="0" smtClean="0"/>
            <a:t>Подвижные игры</a:t>
          </a:r>
        </a:p>
        <a:p>
          <a:r>
            <a:rPr lang="ru-RU" sz="1000" dirty="0" smtClean="0"/>
            <a:t>Самостоятельная двигательная активность</a:t>
          </a:r>
        </a:p>
        <a:p>
          <a:r>
            <a:rPr lang="ru-RU" sz="1000" dirty="0" smtClean="0"/>
            <a:t>Физкультурные досуги</a:t>
          </a:r>
        </a:p>
        <a:p>
          <a:r>
            <a:rPr lang="ru-RU" sz="1000" dirty="0" smtClean="0"/>
            <a:t>Дни здоровья </a:t>
          </a:r>
        </a:p>
        <a:p>
          <a:endParaRPr lang="ru-RU" sz="800" dirty="0" smtClean="0"/>
        </a:p>
        <a:p>
          <a:endParaRPr lang="ru-RU" sz="800" dirty="0" smtClean="0"/>
        </a:p>
        <a:p>
          <a:endParaRPr lang="ru-RU" sz="800" dirty="0"/>
        </a:p>
      </dgm:t>
    </dgm:pt>
    <dgm:pt modelId="{EC873997-8ED0-45CC-B333-31B30438F75F}" type="parTrans" cxnId="{4D1C5DB4-5B2E-479B-B354-286BFA21E6CF}">
      <dgm:prSet/>
      <dgm:spPr/>
      <dgm:t>
        <a:bodyPr/>
        <a:lstStyle/>
        <a:p>
          <a:endParaRPr lang="ru-RU" dirty="0"/>
        </a:p>
      </dgm:t>
    </dgm:pt>
    <dgm:pt modelId="{BAD064D3-B582-4CB9-ADFD-263801FDB5A8}" type="sibTrans" cxnId="{4D1C5DB4-5B2E-479B-B354-286BFA21E6CF}">
      <dgm:prSet/>
      <dgm:spPr/>
      <dgm:t>
        <a:bodyPr/>
        <a:lstStyle/>
        <a:p>
          <a:endParaRPr lang="ru-RU"/>
        </a:p>
      </dgm:t>
    </dgm:pt>
    <dgm:pt modelId="{0C5F8F9F-C18F-47E7-B0C4-CA5D1A06AA9F}">
      <dgm:prSet phldrT="[Текст]" custT="1"/>
      <dgm:spPr/>
      <dgm:t>
        <a:bodyPr/>
        <a:lstStyle/>
        <a:p>
          <a:r>
            <a:rPr lang="ru-RU" sz="1050" b="1" dirty="0" smtClean="0"/>
            <a:t>Задачи</a:t>
          </a:r>
          <a:endParaRPr lang="ru-RU" sz="1050" b="1" dirty="0"/>
        </a:p>
      </dgm:t>
    </dgm:pt>
    <dgm:pt modelId="{A4D546A3-344A-4C3B-8CB6-B65FAD4A23D3}" type="parTrans" cxnId="{2E3EE344-DDA3-42DC-B559-8A0F6B5A7603}">
      <dgm:prSet/>
      <dgm:spPr/>
      <dgm:t>
        <a:bodyPr/>
        <a:lstStyle/>
        <a:p>
          <a:endParaRPr lang="ru-RU" dirty="0"/>
        </a:p>
      </dgm:t>
    </dgm:pt>
    <dgm:pt modelId="{24DA552B-947F-444A-B78D-0048EA0F0744}" type="sibTrans" cxnId="{2E3EE344-DDA3-42DC-B559-8A0F6B5A7603}">
      <dgm:prSet/>
      <dgm:spPr/>
      <dgm:t>
        <a:bodyPr/>
        <a:lstStyle/>
        <a:p>
          <a:endParaRPr lang="ru-RU"/>
        </a:p>
      </dgm:t>
    </dgm:pt>
    <dgm:pt modelId="{F19772F1-184C-40CC-BC79-87BEBE24BDAE}">
      <dgm:prSet phldrT="[Текст]" custT="1"/>
      <dgm:spPr/>
      <dgm:t>
        <a:bodyPr/>
        <a:lstStyle/>
        <a:p>
          <a:r>
            <a:rPr lang="ru-RU" sz="1000" dirty="0" smtClean="0"/>
            <a:t>Сформировать у старших дошкольников адекватные представления об организме человека и  сберегающих его факторах</a:t>
          </a:r>
          <a:endParaRPr lang="ru-RU" sz="1000" dirty="0"/>
        </a:p>
      </dgm:t>
    </dgm:pt>
    <dgm:pt modelId="{4E0DD9A2-DA72-4014-A597-AB823FEAB3A2}" type="parTrans" cxnId="{9D5FB607-216E-4484-B93B-B4749C9E569C}">
      <dgm:prSet/>
      <dgm:spPr/>
      <dgm:t>
        <a:bodyPr/>
        <a:lstStyle/>
        <a:p>
          <a:endParaRPr lang="ru-RU" dirty="0"/>
        </a:p>
      </dgm:t>
    </dgm:pt>
    <dgm:pt modelId="{1998714F-14DD-470B-AC87-42147607A4E0}" type="sibTrans" cxnId="{9D5FB607-216E-4484-B93B-B4749C9E569C}">
      <dgm:prSet/>
      <dgm:spPr/>
      <dgm:t>
        <a:bodyPr/>
        <a:lstStyle/>
        <a:p>
          <a:endParaRPr lang="ru-RU"/>
        </a:p>
      </dgm:t>
    </dgm:pt>
    <dgm:pt modelId="{23FADEE3-35D1-4E71-A2E5-6448A00632C1}">
      <dgm:prSet custT="1"/>
      <dgm:spPr/>
      <dgm:t>
        <a:bodyPr/>
        <a:lstStyle/>
        <a:p>
          <a:r>
            <a:rPr lang="ru-RU" sz="1050" b="1" dirty="0" smtClean="0"/>
            <a:t>Основные средства</a:t>
          </a:r>
          <a:endParaRPr lang="ru-RU" sz="1050" b="1" dirty="0"/>
        </a:p>
      </dgm:t>
    </dgm:pt>
    <dgm:pt modelId="{14030186-E1D7-4EA8-9D15-F20DF57058AB}" type="parTrans" cxnId="{5EDB502B-637D-48A8-974A-DE5B7C358B35}">
      <dgm:prSet/>
      <dgm:spPr/>
      <dgm:t>
        <a:bodyPr/>
        <a:lstStyle/>
        <a:p>
          <a:endParaRPr lang="ru-RU" dirty="0"/>
        </a:p>
      </dgm:t>
    </dgm:pt>
    <dgm:pt modelId="{CAD37D98-6DC7-4A0C-92C1-1F900F749846}" type="sibTrans" cxnId="{5EDB502B-637D-48A8-974A-DE5B7C358B35}">
      <dgm:prSet/>
      <dgm:spPr/>
      <dgm:t>
        <a:bodyPr/>
        <a:lstStyle/>
        <a:p>
          <a:endParaRPr lang="ru-RU"/>
        </a:p>
      </dgm:t>
    </dgm:pt>
    <dgm:pt modelId="{F8FFCC4A-56C9-4A18-8227-FB2A5DCEFF08}">
      <dgm:prSet custT="1"/>
      <dgm:spPr/>
      <dgm:t>
        <a:bodyPr/>
        <a:lstStyle/>
        <a:p>
          <a:r>
            <a:rPr lang="ru-RU" sz="1050" b="1" dirty="0" smtClean="0"/>
            <a:t>Формы</a:t>
          </a:r>
          <a:endParaRPr lang="ru-RU" sz="1050" b="1" dirty="0"/>
        </a:p>
      </dgm:t>
    </dgm:pt>
    <dgm:pt modelId="{17876AFB-E9A5-4441-9F0D-F203FEE3DED1}" type="parTrans" cxnId="{7D647C65-796C-4F0F-9F59-89C3A92BC3B1}">
      <dgm:prSet/>
      <dgm:spPr/>
      <dgm:t>
        <a:bodyPr/>
        <a:lstStyle/>
        <a:p>
          <a:endParaRPr lang="ru-RU" dirty="0"/>
        </a:p>
      </dgm:t>
    </dgm:pt>
    <dgm:pt modelId="{5126243B-8746-4722-B519-7FED0D76CC59}" type="sibTrans" cxnId="{7D647C65-796C-4F0F-9F59-89C3A92BC3B1}">
      <dgm:prSet/>
      <dgm:spPr/>
      <dgm:t>
        <a:bodyPr/>
        <a:lstStyle/>
        <a:p>
          <a:endParaRPr lang="ru-RU"/>
        </a:p>
      </dgm:t>
    </dgm:pt>
    <dgm:pt modelId="{06A1006B-091A-493F-9929-0CF1AF297261}">
      <dgm:prSet custT="1"/>
      <dgm:spPr/>
      <dgm:t>
        <a:bodyPr/>
        <a:lstStyle/>
        <a:p>
          <a:r>
            <a:rPr lang="ru-RU" sz="1050" b="1" dirty="0" smtClean="0"/>
            <a:t>Методы</a:t>
          </a:r>
          <a:endParaRPr lang="ru-RU" sz="1050" b="1" dirty="0"/>
        </a:p>
      </dgm:t>
    </dgm:pt>
    <dgm:pt modelId="{5CD32EEB-98AB-4786-8E3C-1A5BB0C2C91E}" type="parTrans" cxnId="{BCCD946B-6C6B-40CC-9780-11E4DAF39F0E}">
      <dgm:prSet/>
      <dgm:spPr/>
      <dgm:t>
        <a:bodyPr/>
        <a:lstStyle/>
        <a:p>
          <a:endParaRPr lang="ru-RU" dirty="0"/>
        </a:p>
      </dgm:t>
    </dgm:pt>
    <dgm:pt modelId="{C47239D8-E27B-4176-B90C-8D4DE19BBD70}" type="sibTrans" cxnId="{BCCD946B-6C6B-40CC-9780-11E4DAF39F0E}">
      <dgm:prSet/>
      <dgm:spPr/>
      <dgm:t>
        <a:bodyPr/>
        <a:lstStyle/>
        <a:p>
          <a:endParaRPr lang="ru-RU"/>
        </a:p>
      </dgm:t>
    </dgm:pt>
    <dgm:pt modelId="{5FE9FEBE-F93B-421A-8E03-F277DEA05FCC}">
      <dgm:prSet custT="1"/>
      <dgm:spPr/>
      <dgm:t>
        <a:bodyPr/>
        <a:lstStyle/>
        <a:p>
          <a:r>
            <a:rPr lang="ru-RU" sz="1000" dirty="0" err="1" smtClean="0"/>
            <a:t>Наглядные,словесные</a:t>
          </a:r>
          <a:r>
            <a:rPr lang="ru-RU" sz="1000" dirty="0" smtClean="0"/>
            <a:t>, практические  </a:t>
          </a:r>
        </a:p>
        <a:p>
          <a:r>
            <a:rPr lang="ru-RU" sz="1000" dirty="0" smtClean="0"/>
            <a:t>Активный, пассивный</a:t>
          </a:r>
        </a:p>
        <a:p>
          <a:r>
            <a:rPr lang="ru-RU" sz="1000" dirty="0" smtClean="0"/>
            <a:t>Музыкально-ритмический</a:t>
          </a:r>
        </a:p>
        <a:p>
          <a:r>
            <a:rPr lang="ru-RU" sz="1000" dirty="0" smtClean="0"/>
            <a:t>Расслабление-релаксация</a:t>
          </a:r>
        </a:p>
        <a:p>
          <a:r>
            <a:rPr lang="ru-RU" sz="1000" dirty="0" smtClean="0"/>
            <a:t>Режим движений</a:t>
          </a:r>
        </a:p>
        <a:p>
          <a:r>
            <a:rPr lang="ru-RU" sz="1000" dirty="0" smtClean="0"/>
            <a:t>Нагрузка с отдыхом</a:t>
          </a:r>
        </a:p>
        <a:p>
          <a:endParaRPr lang="ru-RU" sz="800" dirty="0"/>
        </a:p>
      </dgm:t>
    </dgm:pt>
    <dgm:pt modelId="{5ADBB686-A8DA-4189-8A54-136BC3EB0004}" type="parTrans" cxnId="{BBD911CC-2B2B-469A-8CAD-C272A1A0FB74}">
      <dgm:prSet/>
      <dgm:spPr/>
      <dgm:t>
        <a:bodyPr/>
        <a:lstStyle/>
        <a:p>
          <a:endParaRPr lang="ru-RU" dirty="0"/>
        </a:p>
      </dgm:t>
    </dgm:pt>
    <dgm:pt modelId="{CE5D62DF-ACBB-4C3A-89AF-ADE663E46017}" type="sibTrans" cxnId="{BBD911CC-2B2B-469A-8CAD-C272A1A0FB74}">
      <dgm:prSet/>
      <dgm:spPr/>
      <dgm:t>
        <a:bodyPr/>
        <a:lstStyle/>
        <a:p>
          <a:endParaRPr lang="ru-RU"/>
        </a:p>
      </dgm:t>
    </dgm:pt>
    <dgm:pt modelId="{03B60C28-1673-4AE3-B168-7976A7F9BD52}">
      <dgm:prSet custT="1"/>
      <dgm:spPr/>
      <dgm:t>
        <a:bodyPr/>
        <a:lstStyle/>
        <a:p>
          <a:r>
            <a:rPr lang="ru-RU" sz="1000" dirty="0" smtClean="0"/>
            <a:t>Дидактические, сюжетно-ролевые и подвижные игры.</a:t>
          </a:r>
        </a:p>
        <a:p>
          <a:r>
            <a:rPr lang="ru-RU" sz="1000" dirty="0" smtClean="0"/>
            <a:t>Спортивно- прикладные (ходьба, бег, лазанье, метание)</a:t>
          </a:r>
        </a:p>
        <a:p>
          <a:r>
            <a:rPr lang="ru-RU" sz="1000" dirty="0" smtClean="0"/>
            <a:t>Общеразвивающие и общеукрепляющие (оздоровление, укрепление организма)</a:t>
          </a:r>
        </a:p>
        <a:p>
          <a:r>
            <a:rPr lang="ru-RU" sz="1000" dirty="0" smtClean="0"/>
            <a:t> </a:t>
          </a:r>
          <a:endParaRPr lang="ru-RU" sz="1000" dirty="0"/>
        </a:p>
      </dgm:t>
    </dgm:pt>
    <dgm:pt modelId="{82011ECF-49D7-491B-808C-B94B4381998B}" type="parTrans" cxnId="{83C035EF-C874-457F-A5C6-98CB160F3F9B}">
      <dgm:prSet/>
      <dgm:spPr/>
      <dgm:t>
        <a:bodyPr/>
        <a:lstStyle/>
        <a:p>
          <a:endParaRPr lang="ru-RU" dirty="0"/>
        </a:p>
      </dgm:t>
    </dgm:pt>
    <dgm:pt modelId="{011696A5-E13C-4F78-9CEF-D8BC75D1387D}" type="sibTrans" cxnId="{83C035EF-C874-457F-A5C6-98CB160F3F9B}">
      <dgm:prSet/>
      <dgm:spPr/>
      <dgm:t>
        <a:bodyPr/>
        <a:lstStyle/>
        <a:p>
          <a:endParaRPr lang="ru-RU"/>
        </a:p>
      </dgm:t>
    </dgm:pt>
    <dgm:pt modelId="{90A26763-76EA-4605-BDE8-BAC8AF40E4D9}" type="pres">
      <dgm:prSet presAssocID="{CE9CBB67-D55C-4CFA-8A4E-8C98DF1420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F9B6D0-FAB9-4A7E-AC76-A54628C735A8}" type="pres">
      <dgm:prSet presAssocID="{F7E3BBEF-6A20-46C5-B880-0D05D2712BD0}" presName="hierRoot1" presStyleCnt="0"/>
      <dgm:spPr/>
    </dgm:pt>
    <dgm:pt modelId="{EF261EBD-C00A-410D-8C5B-CD3BAC65FC15}" type="pres">
      <dgm:prSet presAssocID="{F7E3BBEF-6A20-46C5-B880-0D05D2712BD0}" presName="composite" presStyleCnt="0"/>
      <dgm:spPr/>
    </dgm:pt>
    <dgm:pt modelId="{9F60C428-8BA4-430A-9EDC-7DD1A7EFE428}" type="pres">
      <dgm:prSet presAssocID="{F7E3BBEF-6A20-46C5-B880-0D05D2712BD0}" presName="background" presStyleLbl="node0" presStyleIdx="0" presStyleCnt="1"/>
      <dgm:spPr/>
    </dgm:pt>
    <dgm:pt modelId="{B08A4F0E-49D7-4CE3-B574-6755773FDF35}" type="pres">
      <dgm:prSet presAssocID="{F7E3BBEF-6A20-46C5-B880-0D05D2712BD0}" presName="text" presStyleLbl="fgAcc0" presStyleIdx="0" presStyleCnt="1" custLinFactNeighborX="-6692" custLinFactNeighborY="-6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FF1B78-9E76-475F-BA1E-1C1ABE542F8F}" type="pres">
      <dgm:prSet presAssocID="{F7E3BBEF-6A20-46C5-B880-0D05D2712BD0}" presName="hierChild2" presStyleCnt="0"/>
      <dgm:spPr/>
    </dgm:pt>
    <dgm:pt modelId="{7E201BC6-09EC-4BAA-8483-28685D3C5926}" type="pres">
      <dgm:prSet presAssocID="{5CD32EEB-98AB-4786-8E3C-1A5BB0C2C91E}" presName="Name10" presStyleLbl="parChTrans1D2" presStyleIdx="0" presStyleCnt="4"/>
      <dgm:spPr/>
      <dgm:t>
        <a:bodyPr/>
        <a:lstStyle/>
        <a:p>
          <a:endParaRPr lang="ru-RU"/>
        </a:p>
      </dgm:t>
    </dgm:pt>
    <dgm:pt modelId="{5841BC58-2AA7-4113-8F94-CAC6437F0968}" type="pres">
      <dgm:prSet presAssocID="{06A1006B-091A-493F-9929-0CF1AF297261}" presName="hierRoot2" presStyleCnt="0"/>
      <dgm:spPr/>
    </dgm:pt>
    <dgm:pt modelId="{0F104963-F678-43B4-836F-698349F4033F}" type="pres">
      <dgm:prSet presAssocID="{06A1006B-091A-493F-9929-0CF1AF297261}" presName="composite2" presStyleCnt="0"/>
      <dgm:spPr/>
    </dgm:pt>
    <dgm:pt modelId="{9A56554B-6BB9-4998-83F4-B57FE159D76F}" type="pres">
      <dgm:prSet presAssocID="{06A1006B-091A-493F-9929-0CF1AF297261}" presName="background2" presStyleLbl="node2" presStyleIdx="0" presStyleCnt="4"/>
      <dgm:spPr/>
    </dgm:pt>
    <dgm:pt modelId="{EB2D1524-C0D0-4FFF-8E54-C2AEA92A8DA9}" type="pres">
      <dgm:prSet presAssocID="{06A1006B-091A-493F-9929-0CF1AF297261}" presName="text2" presStyleLbl="fgAcc2" presStyleIdx="0" presStyleCnt="4" custScaleY="42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9CBE87-931D-4488-A583-E67734107FB8}" type="pres">
      <dgm:prSet presAssocID="{06A1006B-091A-493F-9929-0CF1AF297261}" presName="hierChild3" presStyleCnt="0"/>
      <dgm:spPr/>
    </dgm:pt>
    <dgm:pt modelId="{82EFDDBF-F293-4E47-89DB-907471785974}" type="pres">
      <dgm:prSet presAssocID="{5ADBB686-A8DA-4189-8A54-136BC3EB0004}" presName="Name17" presStyleLbl="parChTrans1D3" presStyleIdx="0" presStyleCnt="4"/>
      <dgm:spPr/>
      <dgm:t>
        <a:bodyPr/>
        <a:lstStyle/>
        <a:p>
          <a:endParaRPr lang="ru-RU"/>
        </a:p>
      </dgm:t>
    </dgm:pt>
    <dgm:pt modelId="{ADDC193E-01E6-4CB6-A0E1-CB900931D382}" type="pres">
      <dgm:prSet presAssocID="{5FE9FEBE-F93B-421A-8E03-F277DEA05FCC}" presName="hierRoot3" presStyleCnt="0"/>
      <dgm:spPr/>
    </dgm:pt>
    <dgm:pt modelId="{CEF38996-487E-419E-8150-948CD7D9AA03}" type="pres">
      <dgm:prSet presAssocID="{5FE9FEBE-F93B-421A-8E03-F277DEA05FCC}" presName="composite3" presStyleCnt="0"/>
      <dgm:spPr/>
    </dgm:pt>
    <dgm:pt modelId="{4EC1EF17-D7C6-4F52-8580-F1CC01E57CA5}" type="pres">
      <dgm:prSet presAssocID="{5FE9FEBE-F93B-421A-8E03-F277DEA05FCC}" presName="background3" presStyleLbl="node3" presStyleIdx="0" presStyleCnt="4"/>
      <dgm:spPr/>
    </dgm:pt>
    <dgm:pt modelId="{94D11C95-3612-4954-A7BE-37E0346312B7}" type="pres">
      <dgm:prSet presAssocID="{5FE9FEBE-F93B-421A-8E03-F277DEA05FCC}" presName="text3" presStyleLbl="fgAcc3" presStyleIdx="0" presStyleCnt="4" custScaleY="223707" custLinFactNeighborX="-463" custLinFactNeighborY="-3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782A44-59D5-467E-990A-93B83A87F3F7}" type="pres">
      <dgm:prSet presAssocID="{5FE9FEBE-F93B-421A-8E03-F277DEA05FCC}" presName="hierChild4" presStyleCnt="0"/>
      <dgm:spPr/>
    </dgm:pt>
    <dgm:pt modelId="{2C50C5A4-C1B9-4AAF-A9C3-6D53EF2808C1}" type="pres">
      <dgm:prSet presAssocID="{17876AFB-E9A5-4441-9F0D-F203FEE3DED1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581D024-5888-4F6C-9E4D-D79728EDB77B}" type="pres">
      <dgm:prSet presAssocID="{F8FFCC4A-56C9-4A18-8227-FB2A5DCEFF08}" presName="hierRoot2" presStyleCnt="0"/>
      <dgm:spPr/>
    </dgm:pt>
    <dgm:pt modelId="{048D8C2C-EC87-4017-9447-612158012B23}" type="pres">
      <dgm:prSet presAssocID="{F8FFCC4A-56C9-4A18-8227-FB2A5DCEFF08}" presName="composite2" presStyleCnt="0"/>
      <dgm:spPr/>
    </dgm:pt>
    <dgm:pt modelId="{4085D989-E4B0-4E78-81FD-EB766B7E687F}" type="pres">
      <dgm:prSet presAssocID="{F8FFCC4A-56C9-4A18-8227-FB2A5DCEFF08}" presName="background2" presStyleLbl="node2" presStyleIdx="1" presStyleCnt="4"/>
      <dgm:spPr/>
    </dgm:pt>
    <dgm:pt modelId="{D20DABDC-8F5C-4017-A00B-2E0034577894}" type="pres">
      <dgm:prSet presAssocID="{F8FFCC4A-56C9-4A18-8227-FB2A5DCEFF08}" presName="text2" presStyleLbl="fgAcc2" presStyleIdx="1" presStyleCnt="4" custScaleY="487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20CE45-EA2E-4063-8099-0CE73CADA4B8}" type="pres">
      <dgm:prSet presAssocID="{F8FFCC4A-56C9-4A18-8227-FB2A5DCEFF08}" presName="hierChild3" presStyleCnt="0"/>
      <dgm:spPr/>
    </dgm:pt>
    <dgm:pt modelId="{3D66622F-7441-41A1-9C87-1C452706D57D}" type="pres">
      <dgm:prSet presAssocID="{EC873997-8ED0-45CC-B333-31B30438F75F}" presName="Name17" presStyleLbl="parChTrans1D3" presStyleIdx="1" presStyleCnt="4"/>
      <dgm:spPr/>
      <dgm:t>
        <a:bodyPr/>
        <a:lstStyle/>
        <a:p>
          <a:endParaRPr lang="ru-RU"/>
        </a:p>
      </dgm:t>
    </dgm:pt>
    <dgm:pt modelId="{81AB02DD-9182-44FC-B266-2EDF3988BC3B}" type="pres">
      <dgm:prSet presAssocID="{CD720123-C158-4D53-BDB0-E76F447B1A01}" presName="hierRoot3" presStyleCnt="0"/>
      <dgm:spPr/>
    </dgm:pt>
    <dgm:pt modelId="{2BE3F684-FBF0-4F31-A8CA-2AC5DBCFB209}" type="pres">
      <dgm:prSet presAssocID="{CD720123-C158-4D53-BDB0-E76F447B1A01}" presName="composite3" presStyleCnt="0"/>
      <dgm:spPr/>
    </dgm:pt>
    <dgm:pt modelId="{F94D4841-B2D1-4AC8-BC9C-A38C9649B9FB}" type="pres">
      <dgm:prSet presAssocID="{CD720123-C158-4D53-BDB0-E76F447B1A01}" presName="background3" presStyleLbl="node3" presStyleIdx="1" presStyleCnt="4"/>
      <dgm:spPr/>
    </dgm:pt>
    <dgm:pt modelId="{C01F24F6-A26A-46E5-92C9-9F3E61FB693F}" type="pres">
      <dgm:prSet presAssocID="{CD720123-C158-4D53-BDB0-E76F447B1A01}" presName="text3" presStyleLbl="fgAcc3" presStyleIdx="1" presStyleCnt="4" custScaleY="213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477B74-FF29-4940-BCD0-495DE679D9BE}" type="pres">
      <dgm:prSet presAssocID="{CD720123-C158-4D53-BDB0-E76F447B1A01}" presName="hierChild4" presStyleCnt="0"/>
      <dgm:spPr/>
    </dgm:pt>
    <dgm:pt modelId="{8C5631C3-3471-43C6-AFF4-25D42355A6E9}" type="pres">
      <dgm:prSet presAssocID="{A4D546A3-344A-4C3B-8CB6-B65FAD4A23D3}" presName="Name10" presStyleLbl="parChTrans1D2" presStyleIdx="2" presStyleCnt="4"/>
      <dgm:spPr/>
      <dgm:t>
        <a:bodyPr/>
        <a:lstStyle/>
        <a:p>
          <a:endParaRPr lang="ru-RU"/>
        </a:p>
      </dgm:t>
    </dgm:pt>
    <dgm:pt modelId="{B3D63E56-BF2B-45A3-98C7-E910CA949E36}" type="pres">
      <dgm:prSet presAssocID="{0C5F8F9F-C18F-47E7-B0C4-CA5D1A06AA9F}" presName="hierRoot2" presStyleCnt="0"/>
      <dgm:spPr/>
    </dgm:pt>
    <dgm:pt modelId="{7E482831-FD2D-4FC5-BF3F-62366C6675CA}" type="pres">
      <dgm:prSet presAssocID="{0C5F8F9F-C18F-47E7-B0C4-CA5D1A06AA9F}" presName="composite2" presStyleCnt="0"/>
      <dgm:spPr/>
    </dgm:pt>
    <dgm:pt modelId="{D05582DD-2EAF-492E-88E0-8392F81D3E54}" type="pres">
      <dgm:prSet presAssocID="{0C5F8F9F-C18F-47E7-B0C4-CA5D1A06AA9F}" presName="background2" presStyleLbl="node2" presStyleIdx="2" presStyleCnt="4"/>
      <dgm:spPr/>
    </dgm:pt>
    <dgm:pt modelId="{2A87F790-F19F-4AA8-BAE8-C5243A83C2FB}" type="pres">
      <dgm:prSet presAssocID="{0C5F8F9F-C18F-47E7-B0C4-CA5D1A06AA9F}" presName="text2" presStyleLbl="fgAcc2" presStyleIdx="2" presStyleCnt="4" custScaleY="487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69B183-84B9-41C9-A803-6D48E6C7BC27}" type="pres">
      <dgm:prSet presAssocID="{0C5F8F9F-C18F-47E7-B0C4-CA5D1A06AA9F}" presName="hierChild3" presStyleCnt="0"/>
      <dgm:spPr/>
    </dgm:pt>
    <dgm:pt modelId="{0791F752-EC0A-428C-BFB0-D67CDC5414F9}" type="pres">
      <dgm:prSet presAssocID="{4E0DD9A2-DA72-4014-A597-AB823FEAB3A2}" presName="Name17" presStyleLbl="parChTrans1D3" presStyleIdx="2" presStyleCnt="4"/>
      <dgm:spPr/>
      <dgm:t>
        <a:bodyPr/>
        <a:lstStyle/>
        <a:p>
          <a:endParaRPr lang="ru-RU"/>
        </a:p>
      </dgm:t>
    </dgm:pt>
    <dgm:pt modelId="{605BD291-F866-4B21-BB7D-A0A5BCA7CDBB}" type="pres">
      <dgm:prSet presAssocID="{F19772F1-184C-40CC-BC79-87BEBE24BDAE}" presName="hierRoot3" presStyleCnt="0"/>
      <dgm:spPr/>
    </dgm:pt>
    <dgm:pt modelId="{D8202A9D-F30F-42A8-B9E9-D26FFED6B6DB}" type="pres">
      <dgm:prSet presAssocID="{F19772F1-184C-40CC-BC79-87BEBE24BDAE}" presName="composite3" presStyleCnt="0"/>
      <dgm:spPr/>
    </dgm:pt>
    <dgm:pt modelId="{9728F8AE-E5CC-4658-97E9-42539E5B1E27}" type="pres">
      <dgm:prSet presAssocID="{F19772F1-184C-40CC-BC79-87BEBE24BDAE}" presName="background3" presStyleLbl="node3" presStyleIdx="2" presStyleCnt="4"/>
      <dgm:spPr/>
    </dgm:pt>
    <dgm:pt modelId="{BA2D0ADE-358B-4442-8C03-4BEDAAD78D72}" type="pres">
      <dgm:prSet presAssocID="{F19772F1-184C-40CC-BC79-87BEBE24BDAE}" presName="text3" presStyleLbl="fgAcc3" presStyleIdx="2" presStyleCnt="4" custScaleY="226756" custLinFactNeighborX="-67" custLinFactNeighborY="-131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99F04B-59A8-4AA0-8D1D-B08BB59CF7D5}" type="pres">
      <dgm:prSet presAssocID="{F19772F1-184C-40CC-BC79-87BEBE24BDAE}" presName="hierChild4" presStyleCnt="0"/>
      <dgm:spPr/>
    </dgm:pt>
    <dgm:pt modelId="{6C1C4B23-A0CA-4168-87E8-B9AC9C95C418}" type="pres">
      <dgm:prSet presAssocID="{14030186-E1D7-4EA8-9D15-F20DF57058AB}" presName="Name10" presStyleLbl="parChTrans1D2" presStyleIdx="3" presStyleCnt="4"/>
      <dgm:spPr/>
      <dgm:t>
        <a:bodyPr/>
        <a:lstStyle/>
        <a:p>
          <a:endParaRPr lang="ru-RU"/>
        </a:p>
      </dgm:t>
    </dgm:pt>
    <dgm:pt modelId="{8D5DF40E-BAA6-406E-AAEE-A0A1A2CED4A6}" type="pres">
      <dgm:prSet presAssocID="{23FADEE3-35D1-4E71-A2E5-6448A00632C1}" presName="hierRoot2" presStyleCnt="0"/>
      <dgm:spPr/>
    </dgm:pt>
    <dgm:pt modelId="{56E0BD6A-E61B-4EB3-81B3-3F80937B6734}" type="pres">
      <dgm:prSet presAssocID="{23FADEE3-35D1-4E71-A2E5-6448A00632C1}" presName="composite2" presStyleCnt="0"/>
      <dgm:spPr/>
    </dgm:pt>
    <dgm:pt modelId="{7AE4E5FB-06F1-46B0-9FCF-CB7090B75061}" type="pres">
      <dgm:prSet presAssocID="{23FADEE3-35D1-4E71-A2E5-6448A00632C1}" presName="background2" presStyleLbl="node2" presStyleIdx="3" presStyleCnt="4"/>
      <dgm:spPr/>
    </dgm:pt>
    <dgm:pt modelId="{5ECDF0B7-DBD1-4E1C-8CBA-4B70085C8C2D}" type="pres">
      <dgm:prSet presAssocID="{23FADEE3-35D1-4E71-A2E5-6448A00632C1}" presName="text2" presStyleLbl="fgAcc2" presStyleIdx="3" presStyleCnt="4" custScaleY="487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687492-99AB-48B4-9D01-8866A93B6F43}" type="pres">
      <dgm:prSet presAssocID="{23FADEE3-35D1-4E71-A2E5-6448A00632C1}" presName="hierChild3" presStyleCnt="0"/>
      <dgm:spPr/>
    </dgm:pt>
    <dgm:pt modelId="{C2284364-6FFF-4A39-94A6-7026575D46F6}" type="pres">
      <dgm:prSet presAssocID="{82011ECF-49D7-491B-808C-B94B4381998B}" presName="Name17" presStyleLbl="parChTrans1D3" presStyleIdx="3" presStyleCnt="4"/>
      <dgm:spPr/>
      <dgm:t>
        <a:bodyPr/>
        <a:lstStyle/>
        <a:p>
          <a:endParaRPr lang="ru-RU"/>
        </a:p>
      </dgm:t>
    </dgm:pt>
    <dgm:pt modelId="{3BEF92E9-873A-46D9-A22E-F714008E6236}" type="pres">
      <dgm:prSet presAssocID="{03B60C28-1673-4AE3-B168-7976A7F9BD52}" presName="hierRoot3" presStyleCnt="0"/>
      <dgm:spPr/>
    </dgm:pt>
    <dgm:pt modelId="{60E6A71D-9E9E-44D2-867C-8FAFC37609FF}" type="pres">
      <dgm:prSet presAssocID="{03B60C28-1673-4AE3-B168-7976A7F9BD52}" presName="composite3" presStyleCnt="0"/>
      <dgm:spPr/>
    </dgm:pt>
    <dgm:pt modelId="{38DB7928-8A15-437E-BB2A-AF29AC41DB09}" type="pres">
      <dgm:prSet presAssocID="{03B60C28-1673-4AE3-B168-7976A7F9BD52}" presName="background3" presStyleLbl="node3" presStyleIdx="3" presStyleCnt="4"/>
      <dgm:spPr/>
    </dgm:pt>
    <dgm:pt modelId="{AFD58C1B-1209-4429-978C-FDBC6B2E2122}" type="pres">
      <dgm:prSet presAssocID="{03B60C28-1673-4AE3-B168-7976A7F9BD52}" presName="text3" presStyleLbl="fgAcc3" presStyleIdx="3" presStyleCnt="4" custScaleY="2135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EC1FEB-BC6B-4EE9-8833-8EDA3014E70D}" type="pres">
      <dgm:prSet presAssocID="{03B60C28-1673-4AE3-B168-7976A7F9BD52}" presName="hierChild4" presStyleCnt="0"/>
      <dgm:spPr/>
    </dgm:pt>
  </dgm:ptLst>
  <dgm:cxnLst>
    <dgm:cxn modelId="{1C18D36B-EEBF-48B8-9D4B-4F19E1D340D5}" type="presOf" srcId="{14030186-E1D7-4EA8-9D15-F20DF57058AB}" destId="{6C1C4B23-A0CA-4168-87E8-B9AC9C95C418}" srcOrd="0" destOrd="0" presId="urn:microsoft.com/office/officeart/2005/8/layout/hierarchy1"/>
    <dgm:cxn modelId="{BCCD946B-6C6B-40CC-9780-11E4DAF39F0E}" srcId="{F7E3BBEF-6A20-46C5-B880-0D05D2712BD0}" destId="{06A1006B-091A-493F-9929-0CF1AF297261}" srcOrd="0" destOrd="0" parTransId="{5CD32EEB-98AB-4786-8E3C-1A5BB0C2C91E}" sibTransId="{C47239D8-E27B-4176-B90C-8D4DE19BBD70}"/>
    <dgm:cxn modelId="{9A87DE67-1E7A-478F-A111-3030827C7763}" type="presOf" srcId="{82011ECF-49D7-491B-808C-B94B4381998B}" destId="{C2284364-6FFF-4A39-94A6-7026575D46F6}" srcOrd="0" destOrd="0" presId="urn:microsoft.com/office/officeart/2005/8/layout/hierarchy1"/>
    <dgm:cxn modelId="{55E42CD9-452B-42AA-8DE9-5B5680FAC1C7}" type="presOf" srcId="{4E0DD9A2-DA72-4014-A597-AB823FEAB3A2}" destId="{0791F752-EC0A-428C-BFB0-D67CDC5414F9}" srcOrd="0" destOrd="0" presId="urn:microsoft.com/office/officeart/2005/8/layout/hierarchy1"/>
    <dgm:cxn modelId="{2EE746A1-7693-4B78-AE05-11A5920EBEBE}" type="presOf" srcId="{5FE9FEBE-F93B-421A-8E03-F277DEA05FCC}" destId="{94D11C95-3612-4954-A7BE-37E0346312B7}" srcOrd="0" destOrd="0" presId="urn:microsoft.com/office/officeart/2005/8/layout/hierarchy1"/>
    <dgm:cxn modelId="{5CDCB2A9-9229-4133-83E2-B44ED0887DB1}" type="presOf" srcId="{F7E3BBEF-6A20-46C5-B880-0D05D2712BD0}" destId="{B08A4F0E-49D7-4CE3-B574-6755773FDF35}" srcOrd="0" destOrd="0" presId="urn:microsoft.com/office/officeart/2005/8/layout/hierarchy1"/>
    <dgm:cxn modelId="{83C035EF-C874-457F-A5C6-98CB160F3F9B}" srcId="{23FADEE3-35D1-4E71-A2E5-6448A00632C1}" destId="{03B60C28-1673-4AE3-B168-7976A7F9BD52}" srcOrd="0" destOrd="0" parTransId="{82011ECF-49D7-491B-808C-B94B4381998B}" sibTransId="{011696A5-E13C-4F78-9CEF-D8BC75D1387D}"/>
    <dgm:cxn modelId="{67B710B2-19DA-45BC-9881-4D63E14DD6BB}" type="presOf" srcId="{06A1006B-091A-493F-9929-0CF1AF297261}" destId="{EB2D1524-C0D0-4FFF-8E54-C2AEA92A8DA9}" srcOrd="0" destOrd="0" presId="urn:microsoft.com/office/officeart/2005/8/layout/hierarchy1"/>
    <dgm:cxn modelId="{9D5FB607-216E-4484-B93B-B4749C9E569C}" srcId="{0C5F8F9F-C18F-47E7-B0C4-CA5D1A06AA9F}" destId="{F19772F1-184C-40CC-BC79-87BEBE24BDAE}" srcOrd="0" destOrd="0" parTransId="{4E0DD9A2-DA72-4014-A597-AB823FEAB3A2}" sibTransId="{1998714F-14DD-470B-AC87-42147607A4E0}"/>
    <dgm:cxn modelId="{26D08172-419B-485C-93E5-9E9C7684FC2D}" type="presOf" srcId="{23FADEE3-35D1-4E71-A2E5-6448A00632C1}" destId="{5ECDF0B7-DBD1-4E1C-8CBA-4B70085C8C2D}" srcOrd="0" destOrd="0" presId="urn:microsoft.com/office/officeart/2005/8/layout/hierarchy1"/>
    <dgm:cxn modelId="{432330DC-F2E3-4F68-BD4F-053B68FB7E81}" type="presOf" srcId="{0C5F8F9F-C18F-47E7-B0C4-CA5D1A06AA9F}" destId="{2A87F790-F19F-4AA8-BAE8-C5243A83C2FB}" srcOrd="0" destOrd="0" presId="urn:microsoft.com/office/officeart/2005/8/layout/hierarchy1"/>
    <dgm:cxn modelId="{4D1C5DB4-5B2E-479B-B354-286BFA21E6CF}" srcId="{F8FFCC4A-56C9-4A18-8227-FB2A5DCEFF08}" destId="{CD720123-C158-4D53-BDB0-E76F447B1A01}" srcOrd="0" destOrd="0" parTransId="{EC873997-8ED0-45CC-B333-31B30438F75F}" sibTransId="{BAD064D3-B582-4CB9-ADFD-263801FDB5A8}"/>
    <dgm:cxn modelId="{B1898FD9-A230-4EE3-B659-274611E0A6C6}" type="presOf" srcId="{CE9CBB67-D55C-4CFA-8A4E-8C98DF142002}" destId="{90A26763-76EA-4605-BDE8-BAC8AF40E4D9}" srcOrd="0" destOrd="0" presId="urn:microsoft.com/office/officeart/2005/8/layout/hierarchy1"/>
    <dgm:cxn modelId="{0A962FDE-CE69-45A6-9272-494F1071B06A}" type="presOf" srcId="{17876AFB-E9A5-4441-9F0D-F203FEE3DED1}" destId="{2C50C5A4-C1B9-4AAF-A9C3-6D53EF2808C1}" srcOrd="0" destOrd="0" presId="urn:microsoft.com/office/officeart/2005/8/layout/hierarchy1"/>
    <dgm:cxn modelId="{4D5F0FC8-C246-4AB9-A753-05E3457E63FA}" type="presOf" srcId="{A4D546A3-344A-4C3B-8CB6-B65FAD4A23D3}" destId="{8C5631C3-3471-43C6-AFF4-25D42355A6E9}" srcOrd="0" destOrd="0" presId="urn:microsoft.com/office/officeart/2005/8/layout/hierarchy1"/>
    <dgm:cxn modelId="{0DF4159B-E82C-434E-8620-61CD9B22C62B}" type="presOf" srcId="{CD720123-C158-4D53-BDB0-E76F447B1A01}" destId="{C01F24F6-A26A-46E5-92C9-9F3E61FB693F}" srcOrd="0" destOrd="0" presId="urn:microsoft.com/office/officeart/2005/8/layout/hierarchy1"/>
    <dgm:cxn modelId="{7D647C65-796C-4F0F-9F59-89C3A92BC3B1}" srcId="{F7E3BBEF-6A20-46C5-B880-0D05D2712BD0}" destId="{F8FFCC4A-56C9-4A18-8227-FB2A5DCEFF08}" srcOrd="1" destOrd="0" parTransId="{17876AFB-E9A5-4441-9F0D-F203FEE3DED1}" sibTransId="{5126243B-8746-4722-B519-7FED0D76CC59}"/>
    <dgm:cxn modelId="{71F3F9FC-45B3-4E12-B253-0BF4185A894B}" type="presOf" srcId="{03B60C28-1673-4AE3-B168-7976A7F9BD52}" destId="{AFD58C1B-1209-4429-978C-FDBC6B2E2122}" srcOrd="0" destOrd="0" presId="urn:microsoft.com/office/officeart/2005/8/layout/hierarchy1"/>
    <dgm:cxn modelId="{91121C20-FFC9-4DC8-8EFF-7349838EB976}" type="presOf" srcId="{F8FFCC4A-56C9-4A18-8227-FB2A5DCEFF08}" destId="{D20DABDC-8F5C-4017-A00B-2E0034577894}" srcOrd="0" destOrd="0" presId="urn:microsoft.com/office/officeart/2005/8/layout/hierarchy1"/>
    <dgm:cxn modelId="{F110C7BB-2959-43AE-9DC9-7EAFC0005C33}" type="presOf" srcId="{EC873997-8ED0-45CC-B333-31B30438F75F}" destId="{3D66622F-7441-41A1-9C87-1C452706D57D}" srcOrd="0" destOrd="0" presId="urn:microsoft.com/office/officeart/2005/8/layout/hierarchy1"/>
    <dgm:cxn modelId="{001434AE-4EA8-4983-8A1A-6AD473474413}" srcId="{CE9CBB67-D55C-4CFA-8A4E-8C98DF142002}" destId="{F7E3BBEF-6A20-46C5-B880-0D05D2712BD0}" srcOrd="0" destOrd="0" parTransId="{56F60286-B687-4F39-A8D1-99BDD93DC98E}" sibTransId="{66C171B6-78AF-4527-8B62-5A6ADE41C4DC}"/>
    <dgm:cxn modelId="{2E3EE344-DDA3-42DC-B559-8A0F6B5A7603}" srcId="{F7E3BBEF-6A20-46C5-B880-0D05D2712BD0}" destId="{0C5F8F9F-C18F-47E7-B0C4-CA5D1A06AA9F}" srcOrd="2" destOrd="0" parTransId="{A4D546A3-344A-4C3B-8CB6-B65FAD4A23D3}" sibTransId="{24DA552B-947F-444A-B78D-0048EA0F0744}"/>
    <dgm:cxn modelId="{B66C2DC1-AA3C-4631-9501-3F63BA813EFE}" type="presOf" srcId="{5CD32EEB-98AB-4786-8E3C-1A5BB0C2C91E}" destId="{7E201BC6-09EC-4BAA-8483-28685D3C5926}" srcOrd="0" destOrd="0" presId="urn:microsoft.com/office/officeart/2005/8/layout/hierarchy1"/>
    <dgm:cxn modelId="{BD859FDB-91C6-402A-BEB6-F703DFF94F2C}" type="presOf" srcId="{5ADBB686-A8DA-4189-8A54-136BC3EB0004}" destId="{82EFDDBF-F293-4E47-89DB-907471785974}" srcOrd="0" destOrd="0" presId="urn:microsoft.com/office/officeart/2005/8/layout/hierarchy1"/>
    <dgm:cxn modelId="{5EDB502B-637D-48A8-974A-DE5B7C358B35}" srcId="{F7E3BBEF-6A20-46C5-B880-0D05D2712BD0}" destId="{23FADEE3-35D1-4E71-A2E5-6448A00632C1}" srcOrd="3" destOrd="0" parTransId="{14030186-E1D7-4EA8-9D15-F20DF57058AB}" sibTransId="{CAD37D98-6DC7-4A0C-92C1-1F900F749846}"/>
    <dgm:cxn modelId="{BBD911CC-2B2B-469A-8CAD-C272A1A0FB74}" srcId="{06A1006B-091A-493F-9929-0CF1AF297261}" destId="{5FE9FEBE-F93B-421A-8E03-F277DEA05FCC}" srcOrd="0" destOrd="0" parTransId="{5ADBB686-A8DA-4189-8A54-136BC3EB0004}" sibTransId="{CE5D62DF-ACBB-4C3A-89AF-ADE663E46017}"/>
    <dgm:cxn modelId="{B9DA393B-1E0D-46D8-866D-3693228CA512}" type="presOf" srcId="{F19772F1-184C-40CC-BC79-87BEBE24BDAE}" destId="{BA2D0ADE-358B-4442-8C03-4BEDAAD78D72}" srcOrd="0" destOrd="0" presId="urn:microsoft.com/office/officeart/2005/8/layout/hierarchy1"/>
    <dgm:cxn modelId="{1B8A4E6B-F117-4EB3-B1F7-CD77D4B89DE9}" type="presParOf" srcId="{90A26763-76EA-4605-BDE8-BAC8AF40E4D9}" destId="{ECF9B6D0-FAB9-4A7E-AC76-A54628C735A8}" srcOrd="0" destOrd="0" presId="urn:microsoft.com/office/officeart/2005/8/layout/hierarchy1"/>
    <dgm:cxn modelId="{6ED322AE-766D-4149-B0D5-3B471F9779F7}" type="presParOf" srcId="{ECF9B6D0-FAB9-4A7E-AC76-A54628C735A8}" destId="{EF261EBD-C00A-410D-8C5B-CD3BAC65FC15}" srcOrd="0" destOrd="0" presId="urn:microsoft.com/office/officeart/2005/8/layout/hierarchy1"/>
    <dgm:cxn modelId="{93EB3A39-592D-4883-9EFF-D546E3F783AF}" type="presParOf" srcId="{EF261EBD-C00A-410D-8C5B-CD3BAC65FC15}" destId="{9F60C428-8BA4-430A-9EDC-7DD1A7EFE428}" srcOrd="0" destOrd="0" presId="urn:microsoft.com/office/officeart/2005/8/layout/hierarchy1"/>
    <dgm:cxn modelId="{3347D966-11B5-4E8E-94CE-8DC05ED1B9B0}" type="presParOf" srcId="{EF261EBD-C00A-410D-8C5B-CD3BAC65FC15}" destId="{B08A4F0E-49D7-4CE3-B574-6755773FDF35}" srcOrd="1" destOrd="0" presId="urn:microsoft.com/office/officeart/2005/8/layout/hierarchy1"/>
    <dgm:cxn modelId="{07D77EB5-9A37-4627-A593-E0939BFA40CE}" type="presParOf" srcId="{ECF9B6D0-FAB9-4A7E-AC76-A54628C735A8}" destId="{0BFF1B78-9E76-475F-BA1E-1C1ABE542F8F}" srcOrd="1" destOrd="0" presId="urn:microsoft.com/office/officeart/2005/8/layout/hierarchy1"/>
    <dgm:cxn modelId="{6B26A2AF-A06C-4037-A145-940A0BCEB4E1}" type="presParOf" srcId="{0BFF1B78-9E76-475F-BA1E-1C1ABE542F8F}" destId="{7E201BC6-09EC-4BAA-8483-28685D3C5926}" srcOrd="0" destOrd="0" presId="urn:microsoft.com/office/officeart/2005/8/layout/hierarchy1"/>
    <dgm:cxn modelId="{AA145501-D955-443A-9EA5-00CECCFEF851}" type="presParOf" srcId="{0BFF1B78-9E76-475F-BA1E-1C1ABE542F8F}" destId="{5841BC58-2AA7-4113-8F94-CAC6437F0968}" srcOrd="1" destOrd="0" presId="urn:microsoft.com/office/officeart/2005/8/layout/hierarchy1"/>
    <dgm:cxn modelId="{3FABF140-B5BC-41CB-A9B1-81D7E121118E}" type="presParOf" srcId="{5841BC58-2AA7-4113-8F94-CAC6437F0968}" destId="{0F104963-F678-43B4-836F-698349F4033F}" srcOrd="0" destOrd="0" presId="urn:microsoft.com/office/officeart/2005/8/layout/hierarchy1"/>
    <dgm:cxn modelId="{3AC1F563-3A78-4442-ABF6-10F1D62D2498}" type="presParOf" srcId="{0F104963-F678-43B4-836F-698349F4033F}" destId="{9A56554B-6BB9-4998-83F4-B57FE159D76F}" srcOrd="0" destOrd="0" presId="urn:microsoft.com/office/officeart/2005/8/layout/hierarchy1"/>
    <dgm:cxn modelId="{4E72BBDC-2B2B-4474-A6F1-E3961448F232}" type="presParOf" srcId="{0F104963-F678-43B4-836F-698349F4033F}" destId="{EB2D1524-C0D0-4FFF-8E54-C2AEA92A8DA9}" srcOrd="1" destOrd="0" presId="urn:microsoft.com/office/officeart/2005/8/layout/hierarchy1"/>
    <dgm:cxn modelId="{6B06B460-F1C7-4D3B-B4C1-5DBE91DD0F7D}" type="presParOf" srcId="{5841BC58-2AA7-4113-8F94-CAC6437F0968}" destId="{AB9CBE87-931D-4488-A583-E67734107FB8}" srcOrd="1" destOrd="0" presId="urn:microsoft.com/office/officeart/2005/8/layout/hierarchy1"/>
    <dgm:cxn modelId="{8E7D2D8D-B875-4318-9BA2-66224D3FCFEB}" type="presParOf" srcId="{AB9CBE87-931D-4488-A583-E67734107FB8}" destId="{82EFDDBF-F293-4E47-89DB-907471785974}" srcOrd="0" destOrd="0" presId="urn:microsoft.com/office/officeart/2005/8/layout/hierarchy1"/>
    <dgm:cxn modelId="{FCBA3460-DDA3-4F70-B918-151C4F74A2B7}" type="presParOf" srcId="{AB9CBE87-931D-4488-A583-E67734107FB8}" destId="{ADDC193E-01E6-4CB6-A0E1-CB900931D382}" srcOrd="1" destOrd="0" presId="urn:microsoft.com/office/officeart/2005/8/layout/hierarchy1"/>
    <dgm:cxn modelId="{28E11F77-1999-459F-BF4E-B93ABDA214BE}" type="presParOf" srcId="{ADDC193E-01E6-4CB6-A0E1-CB900931D382}" destId="{CEF38996-487E-419E-8150-948CD7D9AA03}" srcOrd="0" destOrd="0" presId="urn:microsoft.com/office/officeart/2005/8/layout/hierarchy1"/>
    <dgm:cxn modelId="{5CD7450A-E6B1-4AD8-8EFC-058B29420DF4}" type="presParOf" srcId="{CEF38996-487E-419E-8150-948CD7D9AA03}" destId="{4EC1EF17-D7C6-4F52-8580-F1CC01E57CA5}" srcOrd="0" destOrd="0" presId="urn:microsoft.com/office/officeart/2005/8/layout/hierarchy1"/>
    <dgm:cxn modelId="{BBC6B4FC-A88D-4C3D-B50F-63BC0ED30183}" type="presParOf" srcId="{CEF38996-487E-419E-8150-948CD7D9AA03}" destId="{94D11C95-3612-4954-A7BE-37E0346312B7}" srcOrd="1" destOrd="0" presId="urn:microsoft.com/office/officeart/2005/8/layout/hierarchy1"/>
    <dgm:cxn modelId="{5C499756-D789-4C10-999E-F6E8DE5300E3}" type="presParOf" srcId="{ADDC193E-01E6-4CB6-A0E1-CB900931D382}" destId="{F4782A44-59D5-467E-990A-93B83A87F3F7}" srcOrd="1" destOrd="0" presId="urn:microsoft.com/office/officeart/2005/8/layout/hierarchy1"/>
    <dgm:cxn modelId="{81609556-4841-43AD-A413-CDC9A6179A77}" type="presParOf" srcId="{0BFF1B78-9E76-475F-BA1E-1C1ABE542F8F}" destId="{2C50C5A4-C1B9-4AAF-A9C3-6D53EF2808C1}" srcOrd="2" destOrd="0" presId="urn:microsoft.com/office/officeart/2005/8/layout/hierarchy1"/>
    <dgm:cxn modelId="{A7C3EAFD-6FE5-456B-AC7A-59443E102E85}" type="presParOf" srcId="{0BFF1B78-9E76-475F-BA1E-1C1ABE542F8F}" destId="{A581D024-5888-4F6C-9E4D-D79728EDB77B}" srcOrd="3" destOrd="0" presId="urn:microsoft.com/office/officeart/2005/8/layout/hierarchy1"/>
    <dgm:cxn modelId="{8BE4C048-2076-4C4A-8834-B1C85C689A75}" type="presParOf" srcId="{A581D024-5888-4F6C-9E4D-D79728EDB77B}" destId="{048D8C2C-EC87-4017-9447-612158012B23}" srcOrd="0" destOrd="0" presId="urn:microsoft.com/office/officeart/2005/8/layout/hierarchy1"/>
    <dgm:cxn modelId="{51AD23C7-9343-4F9D-BCCE-6D4D44C184A3}" type="presParOf" srcId="{048D8C2C-EC87-4017-9447-612158012B23}" destId="{4085D989-E4B0-4E78-81FD-EB766B7E687F}" srcOrd="0" destOrd="0" presId="urn:microsoft.com/office/officeart/2005/8/layout/hierarchy1"/>
    <dgm:cxn modelId="{3A345B57-05B0-4E8B-BE2B-1FFFD5376229}" type="presParOf" srcId="{048D8C2C-EC87-4017-9447-612158012B23}" destId="{D20DABDC-8F5C-4017-A00B-2E0034577894}" srcOrd="1" destOrd="0" presId="urn:microsoft.com/office/officeart/2005/8/layout/hierarchy1"/>
    <dgm:cxn modelId="{5E3ADFA1-5101-4091-949A-34B23AE59FA2}" type="presParOf" srcId="{A581D024-5888-4F6C-9E4D-D79728EDB77B}" destId="{AA20CE45-EA2E-4063-8099-0CE73CADA4B8}" srcOrd="1" destOrd="0" presId="urn:microsoft.com/office/officeart/2005/8/layout/hierarchy1"/>
    <dgm:cxn modelId="{7E0411DD-DF3F-4ED4-815D-2525D31A7969}" type="presParOf" srcId="{AA20CE45-EA2E-4063-8099-0CE73CADA4B8}" destId="{3D66622F-7441-41A1-9C87-1C452706D57D}" srcOrd="0" destOrd="0" presId="urn:microsoft.com/office/officeart/2005/8/layout/hierarchy1"/>
    <dgm:cxn modelId="{8CFC72AA-B5DE-4CC2-981A-9851682DAB64}" type="presParOf" srcId="{AA20CE45-EA2E-4063-8099-0CE73CADA4B8}" destId="{81AB02DD-9182-44FC-B266-2EDF3988BC3B}" srcOrd="1" destOrd="0" presId="urn:microsoft.com/office/officeart/2005/8/layout/hierarchy1"/>
    <dgm:cxn modelId="{4700A89B-48EB-4744-BC30-BCE80EE70845}" type="presParOf" srcId="{81AB02DD-9182-44FC-B266-2EDF3988BC3B}" destId="{2BE3F684-FBF0-4F31-A8CA-2AC5DBCFB209}" srcOrd="0" destOrd="0" presId="urn:microsoft.com/office/officeart/2005/8/layout/hierarchy1"/>
    <dgm:cxn modelId="{F900B95F-C4CB-46E2-A3B7-3AC65B3DE15F}" type="presParOf" srcId="{2BE3F684-FBF0-4F31-A8CA-2AC5DBCFB209}" destId="{F94D4841-B2D1-4AC8-BC9C-A38C9649B9FB}" srcOrd="0" destOrd="0" presId="urn:microsoft.com/office/officeart/2005/8/layout/hierarchy1"/>
    <dgm:cxn modelId="{AA405546-4134-42D2-AC13-3E543FD90B06}" type="presParOf" srcId="{2BE3F684-FBF0-4F31-A8CA-2AC5DBCFB209}" destId="{C01F24F6-A26A-46E5-92C9-9F3E61FB693F}" srcOrd="1" destOrd="0" presId="urn:microsoft.com/office/officeart/2005/8/layout/hierarchy1"/>
    <dgm:cxn modelId="{AB52072A-D22C-44D2-AB29-129CA871C872}" type="presParOf" srcId="{81AB02DD-9182-44FC-B266-2EDF3988BC3B}" destId="{7A477B74-FF29-4940-BCD0-495DE679D9BE}" srcOrd="1" destOrd="0" presId="urn:microsoft.com/office/officeart/2005/8/layout/hierarchy1"/>
    <dgm:cxn modelId="{DC4B2254-77A0-4B5A-918C-EE25D7CF5001}" type="presParOf" srcId="{0BFF1B78-9E76-475F-BA1E-1C1ABE542F8F}" destId="{8C5631C3-3471-43C6-AFF4-25D42355A6E9}" srcOrd="4" destOrd="0" presId="urn:microsoft.com/office/officeart/2005/8/layout/hierarchy1"/>
    <dgm:cxn modelId="{88277FA5-60E6-40B8-B543-1A790938E6FE}" type="presParOf" srcId="{0BFF1B78-9E76-475F-BA1E-1C1ABE542F8F}" destId="{B3D63E56-BF2B-45A3-98C7-E910CA949E36}" srcOrd="5" destOrd="0" presId="urn:microsoft.com/office/officeart/2005/8/layout/hierarchy1"/>
    <dgm:cxn modelId="{85240C6D-A31A-40DF-8561-2D214EC6B8FD}" type="presParOf" srcId="{B3D63E56-BF2B-45A3-98C7-E910CA949E36}" destId="{7E482831-FD2D-4FC5-BF3F-62366C6675CA}" srcOrd="0" destOrd="0" presId="urn:microsoft.com/office/officeart/2005/8/layout/hierarchy1"/>
    <dgm:cxn modelId="{5B78999F-187C-4CB4-ADE1-779DF3F5DF03}" type="presParOf" srcId="{7E482831-FD2D-4FC5-BF3F-62366C6675CA}" destId="{D05582DD-2EAF-492E-88E0-8392F81D3E54}" srcOrd="0" destOrd="0" presId="urn:microsoft.com/office/officeart/2005/8/layout/hierarchy1"/>
    <dgm:cxn modelId="{6C2FD18C-76B4-4122-A817-154FA2038C69}" type="presParOf" srcId="{7E482831-FD2D-4FC5-BF3F-62366C6675CA}" destId="{2A87F790-F19F-4AA8-BAE8-C5243A83C2FB}" srcOrd="1" destOrd="0" presId="urn:microsoft.com/office/officeart/2005/8/layout/hierarchy1"/>
    <dgm:cxn modelId="{F1FE7AF2-5E8D-46D3-BA31-0E88FEB0DD8C}" type="presParOf" srcId="{B3D63E56-BF2B-45A3-98C7-E910CA949E36}" destId="{EE69B183-84B9-41C9-A803-6D48E6C7BC27}" srcOrd="1" destOrd="0" presId="urn:microsoft.com/office/officeart/2005/8/layout/hierarchy1"/>
    <dgm:cxn modelId="{01B8D20C-06AA-4952-9B7D-2C09B5DD2056}" type="presParOf" srcId="{EE69B183-84B9-41C9-A803-6D48E6C7BC27}" destId="{0791F752-EC0A-428C-BFB0-D67CDC5414F9}" srcOrd="0" destOrd="0" presId="urn:microsoft.com/office/officeart/2005/8/layout/hierarchy1"/>
    <dgm:cxn modelId="{088B6A53-9470-49CA-BADC-8324CEF98A6C}" type="presParOf" srcId="{EE69B183-84B9-41C9-A803-6D48E6C7BC27}" destId="{605BD291-F866-4B21-BB7D-A0A5BCA7CDBB}" srcOrd="1" destOrd="0" presId="urn:microsoft.com/office/officeart/2005/8/layout/hierarchy1"/>
    <dgm:cxn modelId="{8F54CEBB-892F-4ECE-A4B7-05836A30CA1A}" type="presParOf" srcId="{605BD291-F866-4B21-BB7D-A0A5BCA7CDBB}" destId="{D8202A9D-F30F-42A8-B9E9-D26FFED6B6DB}" srcOrd="0" destOrd="0" presId="urn:microsoft.com/office/officeart/2005/8/layout/hierarchy1"/>
    <dgm:cxn modelId="{A780D123-DD31-42B0-AF5C-3C58D99F2395}" type="presParOf" srcId="{D8202A9D-F30F-42A8-B9E9-D26FFED6B6DB}" destId="{9728F8AE-E5CC-4658-97E9-42539E5B1E27}" srcOrd="0" destOrd="0" presId="urn:microsoft.com/office/officeart/2005/8/layout/hierarchy1"/>
    <dgm:cxn modelId="{776C2233-AD3A-40A7-9232-10E46EFB0800}" type="presParOf" srcId="{D8202A9D-F30F-42A8-B9E9-D26FFED6B6DB}" destId="{BA2D0ADE-358B-4442-8C03-4BEDAAD78D72}" srcOrd="1" destOrd="0" presId="urn:microsoft.com/office/officeart/2005/8/layout/hierarchy1"/>
    <dgm:cxn modelId="{84E8D09F-3F21-44EA-9862-281558E430A2}" type="presParOf" srcId="{605BD291-F866-4B21-BB7D-A0A5BCA7CDBB}" destId="{BA99F04B-59A8-4AA0-8D1D-B08BB59CF7D5}" srcOrd="1" destOrd="0" presId="urn:microsoft.com/office/officeart/2005/8/layout/hierarchy1"/>
    <dgm:cxn modelId="{5D209AB8-DCE6-4E4E-9E84-46CC20D1B8BF}" type="presParOf" srcId="{0BFF1B78-9E76-475F-BA1E-1C1ABE542F8F}" destId="{6C1C4B23-A0CA-4168-87E8-B9AC9C95C418}" srcOrd="6" destOrd="0" presId="urn:microsoft.com/office/officeart/2005/8/layout/hierarchy1"/>
    <dgm:cxn modelId="{EA09F2FA-9AF1-4ADC-B887-CE4C83215E16}" type="presParOf" srcId="{0BFF1B78-9E76-475F-BA1E-1C1ABE542F8F}" destId="{8D5DF40E-BAA6-406E-AAEE-A0A1A2CED4A6}" srcOrd="7" destOrd="0" presId="urn:microsoft.com/office/officeart/2005/8/layout/hierarchy1"/>
    <dgm:cxn modelId="{C2737C04-9219-4361-BD17-4A8FBB3237DA}" type="presParOf" srcId="{8D5DF40E-BAA6-406E-AAEE-A0A1A2CED4A6}" destId="{56E0BD6A-E61B-4EB3-81B3-3F80937B6734}" srcOrd="0" destOrd="0" presId="urn:microsoft.com/office/officeart/2005/8/layout/hierarchy1"/>
    <dgm:cxn modelId="{C013AAC1-6F2E-4E46-BDF1-B5C85D0D237D}" type="presParOf" srcId="{56E0BD6A-E61B-4EB3-81B3-3F80937B6734}" destId="{7AE4E5FB-06F1-46B0-9FCF-CB7090B75061}" srcOrd="0" destOrd="0" presId="urn:microsoft.com/office/officeart/2005/8/layout/hierarchy1"/>
    <dgm:cxn modelId="{1DAC69B8-3646-4294-95E4-D8BD121CC30D}" type="presParOf" srcId="{56E0BD6A-E61B-4EB3-81B3-3F80937B6734}" destId="{5ECDF0B7-DBD1-4E1C-8CBA-4B70085C8C2D}" srcOrd="1" destOrd="0" presId="urn:microsoft.com/office/officeart/2005/8/layout/hierarchy1"/>
    <dgm:cxn modelId="{8DD1650A-7AA8-4B7C-A367-D23D1D59F2AE}" type="presParOf" srcId="{8D5DF40E-BAA6-406E-AAEE-A0A1A2CED4A6}" destId="{08687492-99AB-48B4-9D01-8866A93B6F43}" srcOrd="1" destOrd="0" presId="urn:microsoft.com/office/officeart/2005/8/layout/hierarchy1"/>
    <dgm:cxn modelId="{CF5B4980-EE44-43EC-A752-38A025DD28FC}" type="presParOf" srcId="{08687492-99AB-48B4-9D01-8866A93B6F43}" destId="{C2284364-6FFF-4A39-94A6-7026575D46F6}" srcOrd="0" destOrd="0" presId="urn:microsoft.com/office/officeart/2005/8/layout/hierarchy1"/>
    <dgm:cxn modelId="{CA107566-29E4-4FD8-A3FE-EE2C1161EDDE}" type="presParOf" srcId="{08687492-99AB-48B4-9D01-8866A93B6F43}" destId="{3BEF92E9-873A-46D9-A22E-F714008E6236}" srcOrd="1" destOrd="0" presId="urn:microsoft.com/office/officeart/2005/8/layout/hierarchy1"/>
    <dgm:cxn modelId="{8E53F0F5-189D-4B8A-B26E-60DADEFFF12D}" type="presParOf" srcId="{3BEF92E9-873A-46D9-A22E-F714008E6236}" destId="{60E6A71D-9E9E-44D2-867C-8FAFC37609FF}" srcOrd="0" destOrd="0" presId="urn:microsoft.com/office/officeart/2005/8/layout/hierarchy1"/>
    <dgm:cxn modelId="{D6E9CC4F-63C2-4658-BAB2-D2AA1CD98898}" type="presParOf" srcId="{60E6A71D-9E9E-44D2-867C-8FAFC37609FF}" destId="{38DB7928-8A15-437E-BB2A-AF29AC41DB09}" srcOrd="0" destOrd="0" presId="urn:microsoft.com/office/officeart/2005/8/layout/hierarchy1"/>
    <dgm:cxn modelId="{C8FB83BD-D403-48AF-A8EA-2A418356CEED}" type="presParOf" srcId="{60E6A71D-9E9E-44D2-867C-8FAFC37609FF}" destId="{AFD58C1B-1209-4429-978C-FDBC6B2E2122}" srcOrd="1" destOrd="0" presId="urn:microsoft.com/office/officeart/2005/8/layout/hierarchy1"/>
    <dgm:cxn modelId="{9570E846-519B-4B48-8B3D-C30F0440A9DC}" type="presParOf" srcId="{3BEF92E9-873A-46D9-A22E-F714008E6236}" destId="{4AEC1FEB-BC6B-4EE9-8833-8EDA3014E7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1442F-E1EF-41F3-B835-B6A7E3254664}">
      <dsp:nvSpPr>
        <dsp:cNvPr id="0" name=""/>
        <dsp:cNvSpPr/>
      </dsp:nvSpPr>
      <dsp:spPr>
        <a:xfrm>
          <a:off x="3888501" y="2036682"/>
          <a:ext cx="2489279" cy="248927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Дети старшей группы №1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388957" y="2619784"/>
        <a:ext cx="1488367" cy="1279541"/>
      </dsp:txXfrm>
    </dsp:sp>
    <dsp:sp modelId="{A2786752-A439-4EB7-ABF6-E25972E1EB37}">
      <dsp:nvSpPr>
        <dsp:cNvPr id="0" name=""/>
        <dsp:cNvSpPr/>
      </dsp:nvSpPr>
      <dsp:spPr>
        <a:xfrm>
          <a:off x="2440194" y="1448307"/>
          <a:ext cx="1810384" cy="181038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Воспитатели       группы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895964" y="1906831"/>
        <a:ext cx="898844" cy="893336"/>
      </dsp:txXfrm>
    </dsp:sp>
    <dsp:sp modelId="{E0844C9A-C842-461D-80F8-CD9FD8653D26}">
      <dsp:nvSpPr>
        <dsp:cNvPr id="0" name=""/>
        <dsp:cNvSpPr/>
      </dsp:nvSpPr>
      <dsp:spPr>
        <a:xfrm rot="20700000">
          <a:off x="3454194" y="199327"/>
          <a:ext cx="1773807" cy="177380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Родители</a:t>
          </a:r>
          <a:r>
            <a:rPr lang="ru-RU" sz="900" b="1" kern="1200" dirty="0" smtClean="0">
              <a:solidFill>
                <a:schemeClr val="tx1"/>
              </a:solidFill>
            </a:rPr>
            <a:t> воспитанников. </a:t>
          </a:r>
          <a:endParaRPr lang="ru-RU" sz="900" b="1" kern="1200" dirty="0">
            <a:solidFill>
              <a:schemeClr val="tx1"/>
            </a:solidFill>
          </a:endParaRPr>
        </a:p>
      </dsp:txBody>
      <dsp:txXfrm rot="-20700000">
        <a:off x="3843242" y="588375"/>
        <a:ext cx="995711" cy="995711"/>
      </dsp:txXfrm>
    </dsp:sp>
    <dsp:sp modelId="{20E26B13-E322-476F-9B40-F3620A7A2652}">
      <dsp:nvSpPr>
        <dsp:cNvPr id="0" name=""/>
        <dsp:cNvSpPr/>
      </dsp:nvSpPr>
      <dsp:spPr>
        <a:xfrm>
          <a:off x="3700747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63C56-EA9D-4CA5-9881-F1270E5CF8D7}">
      <dsp:nvSpPr>
        <dsp:cNvPr id="0" name=""/>
        <dsp:cNvSpPr/>
      </dsp:nvSpPr>
      <dsp:spPr>
        <a:xfrm>
          <a:off x="2119578" y="1046314"/>
          <a:ext cx="2315029" cy="231502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4ECAD-B5CF-493C-ACF6-A44A15D13F9E}">
      <dsp:nvSpPr>
        <dsp:cNvPr id="0" name=""/>
        <dsp:cNvSpPr/>
      </dsp:nvSpPr>
      <dsp:spPr>
        <a:xfrm>
          <a:off x="30438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84364-6FFF-4A39-94A6-7026575D46F6}">
      <dsp:nvSpPr>
        <dsp:cNvPr id="0" name=""/>
        <dsp:cNvSpPr/>
      </dsp:nvSpPr>
      <dsp:spPr>
        <a:xfrm>
          <a:off x="7129462" y="2268758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C4B23-A0CA-4168-87E8-B9AC9C95C418}">
      <dsp:nvSpPr>
        <dsp:cNvPr id="0" name=""/>
        <dsp:cNvSpPr/>
      </dsp:nvSpPr>
      <dsp:spPr>
        <a:xfrm>
          <a:off x="3903962" y="911420"/>
          <a:ext cx="3271219" cy="824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192"/>
              </a:lnTo>
              <a:lnTo>
                <a:pt x="3271219" y="665192"/>
              </a:lnTo>
              <a:lnTo>
                <a:pt x="3271219" y="824666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1F752-EC0A-428C-BFB0-D67CDC5414F9}">
      <dsp:nvSpPr>
        <dsp:cNvPr id="0" name=""/>
        <dsp:cNvSpPr/>
      </dsp:nvSpPr>
      <dsp:spPr>
        <a:xfrm>
          <a:off x="5024296" y="2268758"/>
          <a:ext cx="91440" cy="357197"/>
        </a:xfrm>
        <a:custGeom>
          <a:avLst/>
          <a:gdLst/>
          <a:ahLst/>
          <a:cxnLst/>
          <a:rect l="0" t="0" r="0" b="0"/>
          <a:pathLst>
            <a:path>
              <a:moveTo>
                <a:pt x="46873" y="0"/>
              </a:moveTo>
              <a:lnTo>
                <a:pt x="46873" y="197722"/>
              </a:lnTo>
              <a:lnTo>
                <a:pt x="45720" y="197722"/>
              </a:lnTo>
              <a:lnTo>
                <a:pt x="45720" y="357197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631C3-3471-43C6-AFF4-25D42355A6E9}">
      <dsp:nvSpPr>
        <dsp:cNvPr id="0" name=""/>
        <dsp:cNvSpPr/>
      </dsp:nvSpPr>
      <dsp:spPr>
        <a:xfrm>
          <a:off x="3903962" y="911420"/>
          <a:ext cx="1167206" cy="824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192"/>
              </a:lnTo>
              <a:lnTo>
                <a:pt x="1167206" y="665192"/>
              </a:lnTo>
              <a:lnTo>
                <a:pt x="1167206" y="824666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6622F-7441-41A1-9C87-1C452706D57D}">
      <dsp:nvSpPr>
        <dsp:cNvPr id="0" name=""/>
        <dsp:cNvSpPr/>
      </dsp:nvSpPr>
      <dsp:spPr>
        <a:xfrm>
          <a:off x="2921436" y="2268758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0C5A4-C1B9-4AAF-A9C3-6D53EF2808C1}">
      <dsp:nvSpPr>
        <dsp:cNvPr id="0" name=""/>
        <dsp:cNvSpPr/>
      </dsp:nvSpPr>
      <dsp:spPr>
        <a:xfrm>
          <a:off x="2967156" y="911420"/>
          <a:ext cx="936806" cy="824666"/>
        </a:xfrm>
        <a:custGeom>
          <a:avLst/>
          <a:gdLst/>
          <a:ahLst/>
          <a:cxnLst/>
          <a:rect l="0" t="0" r="0" b="0"/>
          <a:pathLst>
            <a:path>
              <a:moveTo>
                <a:pt x="936806" y="0"/>
              </a:moveTo>
              <a:lnTo>
                <a:pt x="936806" y="665192"/>
              </a:lnTo>
              <a:lnTo>
                <a:pt x="0" y="665192"/>
              </a:lnTo>
              <a:lnTo>
                <a:pt x="0" y="824666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FDDBF-F293-4E47-89DB-907471785974}">
      <dsp:nvSpPr>
        <dsp:cNvPr id="0" name=""/>
        <dsp:cNvSpPr/>
      </dsp:nvSpPr>
      <dsp:spPr>
        <a:xfrm>
          <a:off x="809453" y="2202361"/>
          <a:ext cx="91440" cy="462421"/>
        </a:xfrm>
        <a:custGeom>
          <a:avLst/>
          <a:gdLst/>
          <a:ahLst/>
          <a:cxnLst/>
          <a:rect l="0" t="0" r="0" b="0"/>
          <a:pathLst>
            <a:path>
              <a:moveTo>
                <a:pt x="53690" y="0"/>
              </a:moveTo>
              <a:lnTo>
                <a:pt x="53690" y="302947"/>
              </a:lnTo>
              <a:lnTo>
                <a:pt x="45720" y="302947"/>
              </a:lnTo>
              <a:lnTo>
                <a:pt x="45720" y="46242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01BC6-09EC-4BAA-8483-28685D3C5926}">
      <dsp:nvSpPr>
        <dsp:cNvPr id="0" name=""/>
        <dsp:cNvSpPr/>
      </dsp:nvSpPr>
      <dsp:spPr>
        <a:xfrm>
          <a:off x="863143" y="911420"/>
          <a:ext cx="3040819" cy="824666"/>
        </a:xfrm>
        <a:custGeom>
          <a:avLst/>
          <a:gdLst/>
          <a:ahLst/>
          <a:cxnLst/>
          <a:rect l="0" t="0" r="0" b="0"/>
          <a:pathLst>
            <a:path>
              <a:moveTo>
                <a:pt x="3040819" y="0"/>
              </a:moveTo>
              <a:lnTo>
                <a:pt x="3040819" y="665192"/>
              </a:lnTo>
              <a:lnTo>
                <a:pt x="0" y="665192"/>
              </a:lnTo>
              <a:lnTo>
                <a:pt x="0" y="824666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0C428-8BA4-430A-9EDC-7DD1A7EFE428}">
      <dsp:nvSpPr>
        <dsp:cNvPr id="0" name=""/>
        <dsp:cNvSpPr/>
      </dsp:nvSpPr>
      <dsp:spPr>
        <a:xfrm>
          <a:off x="3043230" y="-181710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A4F0E-49D7-4CE3-B574-6755773FDF35}">
      <dsp:nvSpPr>
        <dsp:cNvPr id="0" name=""/>
        <dsp:cNvSpPr/>
      </dsp:nvSpPr>
      <dsp:spPr>
        <a:xfrm>
          <a:off x="3234503" y="0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Здоровый образ жизни</a:t>
          </a:r>
          <a:endParaRPr lang="ru-RU" sz="1400" b="1" kern="1200" dirty="0"/>
        </a:p>
      </dsp:txBody>
      <dsp:txXfrm>
        <a:off x="3266520" y="32017"/>
        <a:ext cx="1657431" cy="1029096"/>
      </dsp:txXfrm>
    </dsp:sp>
    <dsp:sp modelId="{9A56554B-6BB9-4998-83F4-B57FE159D76F}">
      <dsp:nvSpPr>
        <dsp:cNvPr id="0" name=""/>
        <dsp:cNvSpPr/>
      </dsp:nvSpPr>
      <dsp:spPr>
        <a:xfrm>
          <a:off x="2411" y="1736086"/>
          <a:ext cx="1721465" cy="4662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D1524-C0D0-4FFF-8E54-C2AEA92A8DA9}">
      <dsp:nvSpPr>
        <dsp:cNvPr id="0" name=""/>
        <dsp:cNvSpPr/>
      </dsp:nvSpPr>
      <dsp:spPr>
        <a:xfrm>
          <a:off x="193684" y="1917797"/>
          <a:ext cx="1721465" cy="466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Методы</a:t>
          </a:r>
          <a:endParaRPr lang="ru-RU" sz="1050" b="1" kern="1200" dirty="0"/>
        </a:p>
      </dsp:txBody>
      <dsp:txXfrm>
        <a:off x="207341" y="1931454"/>
        <a:ext cx="1694151" cy="438960"/>
      </dsp:txXfrm>
    </dsp:sp>
    <dsp:sp modelId="{4EC1EF17-D7C6-4F52-8580-F1CC01E57CA5}">
      <dsp:nvSpPr>
        <dsp:cNvPr id="0" name=""/>
        <dsp:cNvSpPr/>
      </dsp:nvSpPr>
      <dsp:spPr>
        <a:xfrm>
          <a:off x="-5559" y="2664783"/>
          <a:ext cx="1721465" cy="24454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11C95-3612-4954-A7BE-37E0346312B7}">
      <dsp:nvSpPr>
        <dsp:cNvPr id="0" name=""/>
        <dsp:cNvSpPr/>
      </dsp:nvSpPr>
      <dsp:spPr>
        <a:xfrm>
          <a:off x="185714" y="2846493"/>
          <a:ext cx="1721465" cy="2445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Наглядные,словесные</a:t>
          </a:r>
          <a:r>
            <a:rPr lang="ru-RU" sz="1000" kern="1200" dirty="0" smtClean="0"/>
            <a:t>, практические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Активный, пассивный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Музыкально-ритмический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Расслабление-релаксация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Режим движений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Нагрузка с отдыхом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36134" y="2896913"/>
        <a:ext cx="1620625" cy="2344569"/>
      </dsp:txXfrm>
    </dsp:sp>
    <dsp:sp modelId="{4085D989-E4B0-4E78-81FD-EB766B7E687F}">
      <dsp:nvSpPr>
        <dsp:cNvPr id="0" name=""/>
        <dsp:cNvSpPr/>
      </dsp:nvSpPr>
      <dsp:spPr>
        <a:xfrm>
          <a:off x="2106423" y="1736086"/>
          <a:ext cx="1721465" cy="5326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DABDC-8F5C-4017-A00B-2E0034577894}">
      <dsp:nvSpPr>
        <dsp:cNvPr id="0" name=""/>
        <dsp:cNvSpPr/>
      </dsp:nvSpPr>
      <dsp:spPr>
        <a:xfrm>
          <a:off x="2297697" y="1917797"/>
          <a:ext cx="1721465" cy="532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Формы</a:t>
          </a:r>
          <a:endParaRPr lang="ru-RU" sz="1050" b="1" kern="1200" dirty="0"/>
        </a:p>
      </dsp:txBody>
      <dsp:txXfrm>
        <a:off x="2313298" y="1933398"/>
        <a:ext cx="1690263" cy="501469"/>
      </dsp:txXfrm>
    </dsp:sp>
    <dsp:sp modelId="{F94D4841-B2D1-4AC8-BC9C-A38C9649B9FB}">
      <dsp:nvSpPr>
        <dsp:cNvPr id="0" name=""/>
        <dsp:cNvSpPr/>
      </dsp:nvSpPr>
      <dsp:spPr>
        <a:xfrm>
          <a:off x="2106423" y="2769417"/>
          <a:ext cx="1721465" cy="23346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F24F6-A26A-46E5-92C9-9F3E61FB693F}">
      <dsp:nvSpPr>
        <dsp:cNvPr id="0" name=""/>
        <dsp:cNvSpPr/>
      </dsp:nvSpPr>
      <dsp:spPr>
        <a:xfrm>
          <a:off x="2297697" y="2951128"/>
          <a:ext cx="1721465" cy="2334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Физ.занятия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Утренняя гимнастика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Подвижные игры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Самостоятельная двигательная активность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Физкультурные досуги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Дни здоровья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348117" y="3001548"/>
        <a:ext cx="1620625" cy="2233856"/>
      </dsp:txXfrm>
    </dsp:sp>
    <dsp:sp modelId="{D05582DD-2EAF-492E-88E0-8392F81D3E54}">
      <dsp:nvSpPr>
        <dsp:cNvPr id="0" name=""/>
        <dsp:cNvSpPr/>
      </dsp:nvSpPr>
      <dsp:spPr>
        <a:xfrm>
          <a:off x="4210436" y="1736086"/>
          <a:ext cx="1721465" cy="5326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7F790-F19F-4AA8-BAE8-C5243A83C2FB}">
      <dsp:nvSpPr>
        <dsp:cNvPr id="0" name=""/>
        <dsp:cNvSpPr/>
      </dsp:nvSpPr>
      <dsp:spPr>
        <a:xfrm>
          <a:off x="4401710" y="1917797"/>
          <a:ext cx="1721465" cy="532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Задачи</a:t>
          </a:r>
          <a:endParaRPr lang="ru-RU" sz="1050" b="1" kern="1200" dirty="0"/>
        </a:p>
      </dsp:txBody>
      <dsp:txXfrm>
        <a:off x="4417311" y="1933398"/>
        <a:ext cx="1690263" cy="501469"/>
      </dsp:txXfrm>
    </dsp:sp>
    <dsp:sp modelId="{9728F8AE-E5CC-4658-97E9-42539E5B1E27}">
      <dsp:nvSpPr>
        <dsp:cNvPr id="0" name=""/>
        <dsp:cNvSpPr/>
      </dsp:nvSpPr>
      <dsp:spPr>
        <a:xfrm>
          <a:off x="4209283" y="2625955"/>
          <a:ext cx="1721465" cy="24787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D0ADE-358B-4442-8C03-4BEDAAD78D72}">
      <dsp:nvSpPr>
        <dsp:cNvPr id="0" name=""/>
        <dsp:cNvSpPr/>
      </dsp:nvSpPr>
      <dsp:spPr>
        <a:xfrm>
          <a:off x="4400557" y="2807665"/>
          <a:ext cx="1721465" cy="247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Сформировать у старших дошкольников адекватные представления об организме человека и  сберегающих его факторах</a:t>
          </a:r>
          <a:endParaRPr lang="ru-RU" sz="1000" kern="1200" dirty="0"/>
        </a:p>
      </dsp:txBody>
      <dsp:txXfrm>
        <a:off x="4450977" y="2858085"/>
        <a:ext cx="1620625" cy="2377898"/>
      </dsp:txXfrm>
    </dsp:sp>
    <dsp:sp modelId="{7AE4E5FB-06F1-46B0-9FCF-CB7090B75061}">
      <dsp:nvSpPr>
        <dsp:cNvPr id="0" name=""/>
        <dsp:cNvSpPr/>
      </dsp:nvSpPr>
      <dsp:spPr>
        <a:xfrm>
          <a:off x="6314449" y="1736086"/>
          <a:ext cx="1721465" cy="5326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DF0B7-DBD1-4E1C-8CBA-4B70085C8C2D}">
      <dsp:nvSpPr>
        <dsp:cNvPr id="0" name=""/>
        <dsp:cNvSpPr/>
      </dsp:nvSpPr>
      <dsp:spPr>
        <a:xfrm>
          <a:off x="6505723" y="1917797"/>
          <a:ext cx="1721465" cy="532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Основные средства</a:t>
          </a:r>
          <a:endParaRPr lang="ru-RU" sz="1050" b="1" kern="1200" dirty="0"/>
        </a:p>
      </dsp:txBody>
      <dsp:txXfrm>
        <a:off x="6521324" y="1933398"/>
        <a:ext cx="1690263" cy="501469"/>
      </dsp:txXfrm>
    </dsp:sp>
    <dsp:sp modelId="{38DB7928-8A15-437E-BB2A-AF29AC41DB09}">
      <dsp:nvSpPr>
        <dsp:cNvPr id="0" name=""/>
        <dsp:cNvSpPr/>
      </dsp:nvSpPr>
      <dsp:spPr>
        <a:xfrm>
          <a:off x="6314449" y="2769417"/>
          <a:ext cx="1721465" cy="23347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58C1B-1209-4429-978C-FDBC6B2E2122}">
      <dsp:nvSpPr>
        <dsp:cNvPr id="0" name=""/>
        <dsp:cNvSpPr/>
      </dsp:nvSpPr>
      <dsp:spPr>
        <a:xfrm>
          <a:off x="6505723" y="2951128"/>
          <a:ext cx="1721465" cy="233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Дидактические, сюжетно-ролевые и подвижные игры.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Спортивно- прикладные (ходьба, бег, лазанье, метание)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Общеразвивающие и общеукрепляющие (оздоровление, укрепление организма)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6556143" y="3001548"/>
        <a:ext cx="1620625" cy="2233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A1F5A-56F2-484A-8531-030632B2A783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E1FA1-123D-4A9D-8BD1-CF558AD96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064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518BA3-43AA-4C36-BA1F-C9FE0B1AFACE}" type="datetimeFigureOut">
              <a:rPr lang="ru-RU" smtClean="0"/>
              <a:pPr/>
              <a:t>20.10.2012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3498A5-F907-4FC1-9ED5-C80EB90C82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518BA3-43AA-4C36-BA1F-C9FE0B1AFACE}" type="datetimeFigureOut">
              <a:rPr lang="ru-RU" smtClean="0"/>
              <a:pPr/>
              <a:t>20.10.2012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498A5-F907-4FC1-9ED5-C80EB90C82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518BA3-43AA-4C36-BA1F-C9FE0B1AFACE}" type="datetimeFigureOut">
              <a:rPr lang="ru-RU" smtClean="0"/>
              <a:pPr/>
              <a:t>20.10.2012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498A5-F907-4FC1-9ED5-C80EB90C82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518BA3-43AA-4C36-BA1F-C9FE0B1AFACE}" type="datetimeFigureOut">
              <a:rPr lang="ru-RU" smtClean="0"/>
              <a:pPr/>
              <a:t>20.10.2012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498A5-F907-4FC1-9ED5-C80EB90C82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518BA3-43AA-4C36-BA1F-C9FE0B1AFACE}" type="datetimeFigureOut">
              <a:rPr lang="ru-RU" smtClean="0"/>
              <a:pPr/>
              <a:t>20.10.2012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498A5-F907-4FC1-9ED5-C80EB90C82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518BA3-43AA-4C36-BA1F-C9FE0B1AFACE}" type="datetimeFigureOut">
              <a:rPr lang="ru-RU" smtClean="0"/>
              <a:pPr/>
              <a:t>20.10.2012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498A5-F907-4FC1-9ED5-C80EB90C82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518BA3-43AA-4C36-BA1F-C9FE0B1AFACE}" type="datetimeFigureOut">
              <a:rPr lang="ru-RU" smtClean="0"/>
              <a:pPr/>
              <a:t>20.10.2012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498A5-F907-4FC1-9ED5-C80EB90C82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518BA3-43AA-4C36-BA1F-C9FE0B1AFACE}" type="datetimeFigureOut">
              <a:rPr lang="ru-RU" smtClean="0"/>
              <a:pPr/>
              <a:t>20.10.2012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498A5-F907-4FC1-9ED5-C80EB90C82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518BA3-43AA-4C36-BA1F-C9FE0B1AFACE}" type="datetimeFigureOut">
              <a:rPr lang="ru-RU" smtClean="0"/>
              <a:pPr/>
              <a:t>20.10.2012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498A5-F907-4FC1-9ED5-C80EB90C82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A518BA3-43AA-4C36-BA1F-C9FE0B1AFACE}" type="datetimeFigureOut">
              <a:rPr lang="ru-RU" smtClean="0"/>
              <a:pPr/>
              <a:t>20.10.2012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498A5-F907-4FC1-9ED5-C80EB90C82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518BA3-43AA-4C36-BA1F-C9FE0B1AFACE}" type="datetimeFigureOut">
              <a:rPr lang="ru-RU" smtClean="0"/>
              <a:pPr/>
              <a:t>20.10.2012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3498A5-F907-4FC1-9ED5-C80EB90C82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A518BA3-43AA-4C36-BA1F-C9FE0B1AFACE}" type="datetimeFigureOut">
              <a:rPr lang="ru-RU" smtClean="0"/>
              <a:pPr/>
              <a:t>20.10.2012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3498A5-F907-4FC1-9ED5-C80EB90C82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8;&#1080;&#1085;&#1072;\Desktop\&#1084;&#1091;&#1079;&#1099;&#1082;&#1072;\004%20&#1044;&#1054;&#1056;&#1054;&#1043;&#1040;%20&#1044;&#1054;&#1041;&#1056;&#1040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0;&#1085;&#1072;\Desktop\&#1084;&#1091;&#1079;&#1099;&#1082;&#1072;\004%20&#1044;&#1054;&#1056;&#1054;&#1043;&#1040;%20&#1044;&#1054;&#1041;&#1056;&#1040;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>
            <a:noAutofit/>
          </a:bodyPr>
          <a:lstStyle/>
          <a:p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«Познай себя»</a:t>
            </a:r>
            <a:b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73577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Детско-родительский образовательный проект</a:t>
            </a:r>
          </a:p>
          <a:p>
            <a:endParaRPr lang="ru-RU" sz="2300" b="1" dirty="0" smtClean="0"/>
          </a:p>
          <a:p>
            <a:r>
              <a:rPr lang="ru-RU" sz="2800" b="1" dirty="0" smtClean="0"/>
              <a:t>МБДОУ №65 «Фестивальный»</a:t>
            </a:r>
          </a:p>
          <a:p>
            <a:r>
              <a:rPr lang="ru-RU" sz="2800" b="1" dirty="0" err="1" smtClean="0"/>
              <a:t>г.Сургут</a:t>
            </a:r>
            <a:endParaRPr lang="ru-RU" sz="2800" b="1" dirty="0" smtClean="0"/>
          </a:p>
          <a:p>
            <a:r>
              <a:rPr lang="ru-RU" sz="2800" b="1" dirty="0" smtClean="0"/>
              <a:t>Высоцкая М.Е.</a:t>
            </a:r>
          </a:p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.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004 ДОРОГА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игре познаётся истина.</a:t>
            </a:r>
            <a:endParaRPr lang="ru-RU" dirty="0"/>
          </a:p>
        </p:txBody>
      </p:sp>
      <p:pic>
        <p:nvPicPr>
          <p:cNvPr id="3074" name="Picture 2" descr="C:\Users\Марина\Documents\МОИ ФОТО\детский сад\фото Д.С\DSC017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1481138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Это сердце!</a:t>
            </a:r>
            <a:endParaRPr lang="ru-RU" dirty="0"/>
          </a:p>
        </p:txBody>
      </p:sp>
      <p:pic>
        <p:nvPicPr>
          <p:cNvPr id="1026" name="Picture 2" descr="F:\DCIM\100K7525\100_18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202" y="1481138"/>
            <a:ext cx="679159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Анатомический фартук</a:t>
            </a:r>
            <a:endParaRPr lang="ru-RU" dirty="0"/>
          </a:p>
        </p:txBody>
      </p:sp>
      <p:pic>
        <p:nvPicPr>
          <p:cNvPr id="2050" name="Picture 2" descr="F:\DCIM\100K7525\100_18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9" y="1071546"/>
            <a:ext cx="3936956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Через занятия, беседы, дидактические, сюжетно-ролевые, подвижные игры, элементарные опыты, самонаблюдения, чтение художественной литературы, развлечения и досуги дети получили элементарные знания и опыт </a:t>
            </a:r>
            <a:r>
              <a:rPr lang="ru-RU" sz="3200" dirty="0" err="1" smtClean="0"/>
              <a:t>здоровьесбережения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Полученный результат 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004 ДОРОГА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smtClean="0"/>
              <a:t>Формирование у старших дошкольников элементарных представлений о человеческом организме и воспитание ценностного, бережного отношения к себе и другим.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ПРОЕКТА:</a:t>
            </a:r>
            <a:br>
              <a:rPr lang="ru-RU" sz="53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Творческо-информационный. </a:t>
            </a:r>
          </a:p>
          <a:p>
            <a:endParaRPr lang="ru-RU" sz="4000" b="1" dirty="0" smtClean="0"/>
          </a:p>
          <a:p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357322"/>
          </a:xfrm>
        </p:spPr>
        <p:txBody>
          <a:bodyPr>
            <a:noAutofit/>
          </a:bodyPr>
          <a:lstStyle/>
          <a:p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 ПРОЕКТА</a:t>
            </a:r>
            <a:b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28700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143248"/>
            <a:ext cx="200026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 ПРОЕКТА:</a:t>
            </a:r>
            <a:b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400" b="1" dirty="0" smtClean="0"/>
          </a:p>
          <a:p>
            <a:pPr algn="ctr"/>
            <a:r>
              <a:rPr lang="ru-RU" sz="4400" b="1" dirty="0" smtClean="0"/>
              <a:t>Безопасность</a:t>
            </a:r>
            <a:r>
              <a:rPr lang="ru-RU" sz="4400" b="1" dirty="0" smtClean="0"/>
              <a:t>, </a:t>
            </a:r>
            <a:r>
              <a:rPr lang="ru-RU" sz="4400" b="1" dirty="0" smtClean="0"/>
              <a:t>физическое развитие и </a:t>
            </a:r>
            <a:r>
              <a:rPr lang="ru-RU" sz="4400" b="1" dirty="0" smtClean="0"/>
              <a:t>здоровье.</a:t>
            </a:r>
            <a:endParaRPr lang="ru-RU" sz="4400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35732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ОБРАЗОВАТЕЛЬНАЯ ОБЛАСТЬ:</a:t>
            </a:r>
            <a:b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• Формирование у детей 5-6 лет элементарных представлений о человеческом организме и его сбережении.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• Обучение уходу за своим телом, навыкам оказания элементарной помощи.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• Формирование представлений о том, что полезно и что вредно для организма.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• Воспитание любви к себе, своему телу.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• Воспитание потребности в здоровом образе жизни.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•Развитие представлений о строении человеческого тела и назначении внутренних органов.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ПРОЕКТА: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2296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Сетевая паутинка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• Дети должны получить первичные представления об охране безопасности жизни, некоторых внутренних органах, коже, желудке, кишечнике, крови, мозге, их местонахождении, значении и знать их основную функцию. </a:t>
            </a:r>
          </a:p>
          <a:p>
            <a:r>
              <a:rPr lang="ru-RU" dirty="0" smtClean="0"/>
              <a:t>• Различать понятия «часть тела» и «орган». </a:t>
            </a:r>
          </a:p>
          <a:p>
            <a:r>
              <a:rPr lang="ru-RU" dirty="0" smtClean="0"/>
              <a:t>• Показывать на анатомическом фартуке проекции некоторых внутренних органов. </a:t>
            </a:r>
          </a:p>
          <a:p>
            <a:r>
              <a:rPr lang="ru-RU" dirty="0" smtClean="0"/>
              <a:t>• Иметь простейшие представления о мероприятиях, направленных на сохранение здоровья и жизни.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Предполагаемый результат</a:t>
            </a:r>
            <a:b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любим спорт!</a:t>
            </a:r>
            <a:endParaRPr lang="ru-RU" dirty="0"/>
          </a:p>
        </p:txBody>
      </p:sp>
      <p:pic>
        <p:nvPicPr>
          <p:cNvPr id="2050" name="Picture 2" descr="C:\Users\Марина\Documents\МОИ ФОТО\детский сад\09г\100_1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202" y="1481138"/>
            <a:ext cx="679159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245</TotalTime>
  <Words>334</Words>
  <Application>Microsoft Office PowerPoint</Application>
  <PresentationFormat>Экран (4:3)</PresentationFormat>
  <Paragraphs>63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«Познай себя» </vt:lpstr>
      <vt:lpstr> ЦЕЛЬ ПРОЕКТА: </vt:lpstr>
      <vt:lpstr>ВИД ПРОЕКТА  </vt:lpstr>
      <vt:lpstr>УЧАСТНИКИ ПРОЕКТА:  </vt:lpstr>
      <vt:lpstr>ОБРАЗОВАТЕЛЬНАЯ ОБЛАСТЬ: </vt:lpstr>
      <vt:lpstr>ЗАДАЧИ ПРОЕКТА:  </vt:lpstr>
      <vt:lpstr>Сетевая паутинка</vt:lpstr>
      <vt:lpstr>Предполагаемый результат </vt:lpstr>
      <vt:lpstr>Мы любим спорт!</vt:lpstr>
      <vt:lpstr>В игре познаётся истина.</vt:lpstr>
      <vt:lpstr>Это сердце!</vt:lpstr>
      <vt:lpstr>Анатомический фартук</vt:lpstr>
      <vt:lpstr>Полученный результат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«Познай себя» </dc:title>
  <dc:creator>Марина</dc:creator>
  <cp:lastModifiedBy>Sony</cp:lastModifiedBy>
  <cp:revision>29</cp:revision>
  <dcterms:created xsi:type="dcterms:W3CDTF">2010-05-07T03:36:07Z</dcterms:created>
  <dcterms:modified xsi:type="dcterms:W3CDTF">2012-10-20T15:56:48Z</dcterms:modified>
</cp:coreProperties>
</file>