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55" autoAdjust="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F5A30B-6027-41AD-8706-1E6368C2EAC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FAF39F-B0F9-44FE-B773-EF4A50949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643050"/>
            <a:ext cx="1714512" cy="3381732"/>
          </a:xfrm>
          <a:prstGeom prst="rect">
            <a:avLst/>
          </a:prstGeom>
        </p:spPr>
      </p:pic>
      <p:pic>
        <p:nvPicPr>
          <p:cNvPr id="19" name="Рисунок 18" descr="щи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4429132"/>
            <a:ext cx="1143375" cy="2159708"/>
          </a:xfrm>
          <a:prstGeom prst="rect">
            <a:avLst/>
          </a:prstGeom>
        </p:spPr>
      </p:pic>
      <p:pic>
        <p:nvPicPr>
          <p:cNvPr id="23" name="Рисунок 22" descr="палиц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94607">
            <a:off x="709648" y="496586"/>
            <a:ext cx="1428750" cy="2143125"/>
          </a:xfrm>
          <a:prstGeom prst="rect">
            <a:avLst/>
          </a:prstGeom>
        </p:spPr>
      </p:pic>
      <p:pic>
        <p:nvPicPr>
          <p:cNvPr id="24" name="Рисунок 23" descr="0_6136e_98c8ae4b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522192">
            <a:off x="50308" y="5274441"/>
            <a:ext cx="2502638" cy="957259"/>
          </a:xfrm>
          <a:prstGeom prst="rect">
            <a:avLst/>
          </a:prstGeom>
        </p:spPr>
      </p:pic>
      <p:pic>
        <p:nvPicPr>
          <p:cNvPr id="25" name="Рисунок 24" descr="0_81667_1eb897ec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357166"/>
            <a:ext cx="1976430" cy="1389677"/>
          </a:xfrm>
          <a:prstGeom prst="rect">
            <a:avLst/>
          </a:prstGeom>
        </p:spPr>
      </p:pic>
      <p:pic>
        <p:nvPicPr>
          <p:cNvPr id="26" name="Рисунок 25" descr="0_5ef14_86fb6981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101996">
            <a:off x="767938" y="992608"/>
            <a:ext cx="714375" cy="1938338"/>
          </a:xfrm>
          <a:prstGeom prst="rect">
            <a:avLst/>
          </a:prstGeom>
        </p:spPr>
      </p:pic>
      <p:pic>
        <p:nvPicPr>
          <p:cNvPr id="27" name="Рисунок 26" descr="1235050407_27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143248"/>
            <a:ext cx="1604750" cy="1624007"/>
          </a:xfrm>
          <a:prstGeom prst="rect">
            <a:avLst/>
          </a:prstGeom>
        </p:spPr>
      </p:pic>
      <p:pic>
        <p:nvPicPr>
          <p:cNvPr id="28" name="Рисунок 27" descr="c804c050fd3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628" y="4143380"/>
            <a:ext cx="2717363" cy="2506483"/>
          </a:xfrm>
          <a:prstGeom prst="rect">
            <a:avLst/>
          </a:prstGeom>
        </p:spPr>
      </p:pic>
      <p:pic>
        <p:nvPicPr>
          <p:cNvPr id="30" name="Рисунок 29" descr="st1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166" y="4398238"/>
            <a:ext cx="3500430" cy="2459762"/>
          </a:xfrm>
          <a:prstGeom prst="rect">
            <a:avLst/>
          </a:prstGeom>
        </p:spPr>
      </p:pic>
      <p:pic>
        <p:nvPicPr>
          <p:cNvPr id="31" name="Рисунок 30" descr="колчан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5272" y="2143116"/>
            <a:ext cx="571429" cy="1714288"/>
          </a:xfrm>
          <a:prstGeom prst="rect">
            <a:avLst/>
          </a:prstGeom>
        </p:spPr>
      </p:pic>
      <p:pic>
        <p:nvPicPr>
          <p:cNvPr id="32" name="Рисунок 31" descr="84654519 копия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43570" y="428604"/>
            <a:ext cx="1065068" cy="157677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00232" y="214290"/>
            <a:ext cx="444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Снаряди богатыря в дорогу</a:t>
            </a:r>
            <a:endParaRPr lang="ru-RU" sz="2400" b="1" i="1" dirty="0"/>
          </a:p>
        </p:txBody>
      </p:sp>
      <p:pic>
        <p:nvPicPr>
          <p:cNvPr id="36" name="Рисунок 35" descr="pistols-ps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43174" y="928670"/>
            <a:ext cx="1428760" cy="836474"/>
          </a:xfrm>
          <a:prstGeom prst="rect">
            <a:avLst/>
          </a:prstGeom>
        </p:spPr>
      </p:pic>
      <p:pic>
        <p:nvPicPr>
          <p:cNvPr id="37" name="Рисунок 36" descr="sword-12 копия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5937137">
            <a:off x="5666347" y="2966720"/>
            <a:ext cx="2957520" cy="63586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3 -0.0932 L -0.31163 -0.29256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0.10315 L 0.28125 0.37604 " pathEditMode="relative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1397E-6 L 0.25191 0.27266 " pathEditMode="relative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4 -0.03423 C -0.18455 -0.03631 -0.2132 -0.03747 -0.2448 -0.04348 C -0.26181 -0.05157 -0.25521 -0.04741 -0.26528 -0.05435 C -0.26962 -0.06314 -0.27622 -0.06707 -0.28177 -0.07447 C -0.29046 -0.08603 -0.28316 -0.0821 -0.29271 -0.08534 C -0.29549 -0.0895 -0.29809 -0.09413 -0.30105 -0.09806 C -0.30226 -0.09968 -0.304 -0.10014 -0.30504 -0.10176 C -0.3125 -0.11402 -0.30226 -0.10569 -0.31337 -0.11263 C -0.31598 -0.12442 -0.3125 -0.11147 -0.31875 -0.12558 C -0.32257 -0.1346 -0.32969 -0.15287 -0.32969 -0.15287 C -0.33195 -0.16721 -0.33716 -0.17762 -0.34341 -0.18941 C -0.34549 -0.19912 -0.34636 -0.20907 -0.34896 -0.21855 C -0.35521 -0.24098 -0.3658 -0.26087 -0.37084 -0.28423 C -0.37414 -0.29972 -0.37552 -0.31591 -0.37761 -0.33164 C -0.37848 -0.34806 -0.38039 -0.36448 -0.38039 -0.3809 C -0.38039 -0.45953 -0.39202 -0.58534 -0.34757 -0.65842 C -0.34566 -0.66143 -0.34271 -0.66281 -0.34063 -0.66559 C -0.3257 -0.68548 -0.3125 -0.70514 -0.29549 -0.72225 C -0.28021 -0.73751 -0.24271 -0.74191 -0.22431 -0.74584 C -0.13542 -0.74283 -0.14723 -0.74653 -0.09549 -0.73497 C -0.0783 -0.72341 -0.05539 -0.69866 -0.0448 -0.67669 C -0.04375 -0.67438 -0.04306 -0.6716 -0.04202 -0.66929 C -0.03907 -0.66305 -0.03559 -0.65703 -0.03247 -0.65102 C -0.02605 -0.63876 -0.02986 -0.63414 -0.02292 -0.62558 C -0.01962 -0.62142 -0.01546 -0.61841 -0.01198 -0.61448 C -0.01042 -0.61286 -0.00921 -0.61101 -0.00782 -0.60916 C -0.00278 -0.59205 0.00208 -0.57031 0.01007 -0.55435 C 0.01145 -0.5488 0.01198 -0.54302 0.01406 -0.53793 C 0.01562 -0.53423 0.01961 -0.53261 0.021 -0.52868 C 0.02569 -0.51434 0.02465 -0.49676 0.03055 -0.48127 C 0.03889 -0.40495 0.03906 -0.32424 0.025 -0.24954 C 0.02482 -0.24607 0.02413 -0.23034 0.02239 -0.2241 C 0.01944 -0.21323 0.01475 -0.20236 0.01267 -0.19126 C 0.01093 -0.18247 0.01076 -0.1723 0.00868 -0.16374 C 0.00711 -0.1575 0.00451 -0.15171 0.00312 -0.14547 C 0.00139 -0.13761 -0.00226 -0.12188 -0.00226 -0.12188 C -0.0033 -0.10777 -0.00382 -0.09367 -0.00643 -0.07979 C -0.0073 -0.06985 -0.00747 -0.05828 -0.01059 -0.0488 C -0.0158 -0.03284 -0.02622 -0.02267 -0.03525 -0.01064 C -0.04011 -0.00417 -0.04341 0.00231 -0.04896 0.00763 C -0.15261 0.0037 -0.10834 0.00416 -0.18177 0.00416 " pathEditMode="relative" ptsTypes="ffffffffffffffffffffffffffffffffffffffffA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00994 L -0.25694 -0.14732 " pathEditMode="relative" ptsTypes="AA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4709E-6 L -0.11806 0.09436 " pathEditMode="relative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716E-6 L -0.40955 0.07354 " pathEditMode="relative" ptsTypes="AA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0.06706 L 0.57379 0.21392 " pathEditMode="relative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89</cp:revision>
  <dcterms:created xsi:type="dcterms:W3CDTF">2012-10-26T08:22:23Z</dcterms:created>
  <dcterms:modified xsi:type="dcterms:W3CDTF">2013-02-03T13:15:19Z</dcterms:modified>
</cp:coreProperties>
</file>