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3" r:id="rId14"/>
    <p:sldId id="276" r:id="rId15"/>
    <p:sldId id="271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2A26-E4FA-4F06-9788-D127836443EA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C66D7-916D-4250-AE63-3B2F7350A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66D7-916D-4250-AE63-3B2F7350AD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azka.com/" TargetMode="External"/><Relationship Id="rId2" Type="http://schemas.openxmlformats.org/officeDocument/2006/relationships/hyperlink" Target="http://www.mif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nagold.ru/" TargetMode="Externa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Боги Олимпа </a:t>
            </a:r>
            <a:endParaRPr lang="ru-RU" i="1" dirty="0"/>
          </a:p>
        </p:txBody>
      </p:sp>
      <p:pic>
        <p:nvPicPr>
          <p:cNvPr id="1026" name="Picture 2" descr="http://auntiemoon.files.wordpress.com/2010/01/olympian-planetary-counc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1571613"/>
            <a:ext cx="6000792" cy="45407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reekroman.ru/img/prometh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386581" cy="52334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101mif.ru/kastor_polidevk/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6286544" cy="50292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h5.ggpht.com/_E9l1qcdXkp0/SiqSSvyEb0I/AAAAAAAAAeM/F_zQosNccy4/promete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5000620" cy="66674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eatron.byzantion.ru/uploads/att-470139a0c5557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3929068" cy="65484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humbs.dreamstime.com/thumblarge_423/1248877330nobB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214842" cy="63222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cdn3.iofferphoto.com/img/item/177/212/661/yR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000508" cy="59874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rustimes.com/i/z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2216"/>
            <a:ext cx="4071966" cy="5844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dirty="0" err="1" smtClean="0"/>
              <a:t>Преловский</a:t>
            </a:r>
            <a:r>
              <a:rPr lang="ru-RU" dirty="0" smtClean="0"/>
              <a:t> А. «Мифы Древней Греции» Ташкент, 1995</a:t>
            </a:r>
          </a:p>
          <a:p>
            <a:pPr marL="514350" indent="-514350">
              <a:buFontTx/>
              <a:buAutoNum type="arabicPeriod"/>
            </a:pPr>
            <a:r>
              <a:rPr lang="ru-RU" dirty="0" smtClean="0"/>
              <a:t>Мифы Древней Греции  М., Белый город  2007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hlinkClick r:id="rId2"/>
              </a:rPr>
              <a:t>http://www.mify.org/</a:t>
            </a:r>
            <a:endParaRPr lang="ru-RU" dirty="0" smtClean="0">
              <a:latin typeface="Century Schoolbook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hlinkClick r:id="rId3"/>
              </a:rPr>
              <a:t>http://www.ckazka.com/</a:t>
            </a:r>
            <a:endParaRPr lang="ru-RU" dirty="0" smtClean="0"/>
          </a:p>
          <a:p>
            <a:pPr marL="514350" indent="-514350">
              <a:buFontTx/>
              <a:buAutoNum type="arabicPeriod"/>
            </a:pPr>
            <a:r>
              <a:rPr lang="en-US" dirty="0" smtClean="0">
                <a:hlinkClick r:id="rId4"/>
              </a:rPr>
              <a:t>http://images.yandex.ru/</a:t>
            </a:r>
            <a:endParaRPr lang="ru-RU" dirty="0" smtClean="0"/>
          </a:p>
          <a:p>
            <a:pPr marL="514350" indent="-514350">
              <a:buFontTx/>
              <a:buAutoNum type="arabicPeriod"/>
            </a:pPr>
            <a:r>
              <a:rPr lang="en-US" dirty="0" smtClean="0">
                <a:hlinkClick r:id="rId5"/>
              </a:rPr>
              <a:t>http://www.lenagold.ru/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57813" y="3429000"/>
            <a:ext cx="1384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663300"/>
                </a:solidFill>
                <a:latin typeface="DS Greece" pitchFamily="66" charset="-52"/>
              </a:rPr>
              <a:t>олимп</a:t>
            </a:r>
          </a:p>
        </p:txBody>
      </p:sp>
      <p:pic>
        <p:nvPicPr>
          <p:cNvPr id="24578" name="Picture 2" descr="C:\Documents and Settings\aleks\Рабочий стол\Палисадник - 2009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7895" y="0"/>
            <a:ext cx="9379790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571481"/>
            <a:ext cx="4729163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4729163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godsbay.ru/antique/images/antiq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524751" cy="50482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orldlegend.ru/uploads/posts/2011-02/1298308628_herme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500043"/>
            <a:ext cx="5072099" cy="6118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ifologija.dljavseh.ru/src/images/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785794"/>
            <a:ext cx="5572164" cy="456404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igos.com.ua/images_site/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928670"/>
            <a:ext cx="4857784" cy="531117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ticyrus.info/mif/image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5357850" cy="5640807"/>
          </a:xfrm>
          <a:prstGeom prst="rect">
            <a:avLst/>
          </a:prstGeom>
          <a:noFill/>
        </p:spPr>
      </p:pic>
      <p:pic>
        <p:nvPicPr>
          <p:cNvPr id="3" name="Picture 2" descr="http://www.pticyrus.info/mif/image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5357850" cy="56408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ruskid.ru/uploads/posts/2010-11/1289908663_2814604e-5e19-4ee2-8ac3-48d0560f8f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1000108"/>
            <a:ext cx="6487723" cy="48577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40</Words>
  <PresentationFormat>Экран (4:3)</PresentationFormat>
  <Paragraphs>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Боги Олимпа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Олимпа </dc:title>
  <cp:lastModifiedBy>aleks</cp:lastModifiedBy>
  <cp:revision>14</cp:revision>
  <dcterms:modified xsi:type="dcterms:W3CDTF">2011-05-26T05:30:19Z</dcterms:modified>
</cp:coreProperties>
</file>