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77727A-6AC9-4A63-8091-F7415D1B125D}" type="datetimeFigureOut">
              <a:rPr lang="ru-RU" smtClean="0"/>
              <a:pPr/>
              <a:t>12.06.2010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7E73AB-C24D-43EC-B49D-C42F370962F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96252" cy="207170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>
                    <a:lumMod val="50000"/>
                  </a:schemeClr>
                </a:solidFill>
              </a:rPr>
              <a:t>Дизайн-проект развивающей среды в МДОУ детский сад «Малыш»</a:t>
            </a:r>
            <a:endParaRPr lang="ru-RU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714620"/>
            <a:ext cx="7824814" cy="235745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Научно-познавательный центр в детском саду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 descr="img1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0800000">
            <a:off x="4719208" y="3857628"/>
            <a:ext cx="4424792" cy="30003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Исследовательская деятельность</a:t>
            </a:r>
            <a:endParaRPr lang="ru-RU" dirty="0"/>
          </a:p>
        </p:txBody>
      </p:sp>
      <p:pic>
        <p:nvPicPr>
          <p:cNvPr id="3" name="Picture 3" descr="D:\Мои документы\среда\S63028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285992"/>
            <a:ext cx="4275731" cy="2714644"/>
          </a:xfrm>
          <a:prstGeom prst="ellipse">
            <a:avLst/>
          </a:prstGeom>
          <a:noFill/>
          <a:ln w="28575">
            <a:solidFill>
              <a:schemeClr val="tx1">
                <a:lumMod val="25000"/>
              </a:schemeClr>
            </a:solidFill>
            <a:miter lim="800000"/>
            <a:headEnd/>
            <a:tailEnd/>
          </a:ln>
        </p:spPr>
      </p:pic>
      <p:pic>
        <p:nvPicPr>
          <p:cNvPr id="4" name="Picture 5" descr="D:\Мои документы\среда\S63028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72132" y="2071678"/>
            <a:ext cx="2187478" cy="4214827"/>
          </a:xfrm>
          <a:prstGeom prst="rect">
            <a:avLst/>
          </a:prstGeom>
          <a:ln w="28575">
            <a:solidFill>
              <a:schemeClr val="tx1">
                <a:lumMod val="25000"/>
              </a:schemeClr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Познавательные забавы в НПЦ</a:t>
            </a:r>
            <a:endParaRPr lang="ru-RU" dirty="0"/>
          </a:p>
        </p:txBody>
      </p:sp>
      <p:pic>
        <p:nvPicPr>
          <p:cNvPr id="3" name="Picture 2" descr="D:\Мои документы\среда\img0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5720" y="2143116"/>
            <a:ext cx="4357688" cy="2646278"/>
          </a:xfrm>
          <a:prstGeom prst="ellipse">
            <a:avLst/>
          </a:prstGeom>
          <a:ln w="63500" cap="rnd">
            <a:solidFill>
              <a:schemeClr val="tx1">
                <a:lumMod val="2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4" descr="D:\Мои документы\среда\img0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4000504"/>
            <a:ext cx="3944937" cy="2428875"/>
          </a:xfrm>
          <a:prstGeom prst="ellipse">
            <a:avLst/>
          </a:prstGeom>
          <a:ln w="63500" cap="rnd">
            <a:solidFill>
              <a:schemeClr val="tx1">
                <a:lumMod val="2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6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6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«Веселые ежики»</a:t>
            </a:r>
            <a:endParaRPr lang="ru-RU" dirty="0"/>
          </a:p>
        </p:txBody>
      </p:sp>
      <p:pic>
        <p:nvPicPr>
          <p:cNvPr id="3" name="Picture 5" descr="D:\Мои документы\среда\img0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357422" y="2500306"/>
            <a:ext cx="4143372" cy="2739967"/>
          </a:xfrm>
          <a:prstGeom prst="roundRect">
            <a:avLst>
              <a:gd name="adj" fmla="val 16667"/>
            </a:avLst>
          </a:prstGeom>
          <a:ln>
            <a:solidFill>
              <a:schemeClr val="tx1">
                <a:lumMod val="25000"/>
              </a:schemeClr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115328" cy="114300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25000"/>
                  </a:schemeClr>
                </a:solidFill>
              </a:rPr>
              <a:t>Исследовательская деятельность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1CB023"/>
                </a:solidFill>
              </a:rPr>
              <a:t>Волосы дыбом</a:t>
            </a:r>
          </a:p>
          <a:p>
            <a:pPr algn="ctr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1CB023"/>
                </a:solidFill>
              </a:rPr>
              <a:t>Песочные часы</a:t>
            </a:r>
          </a:p>
          <a:p>
            <a:pPr algn="ctr"/>
            <a:endParaRPr lang="ru-RU" sz="2800" dirty="0"/>
          </a:p>
        </p:txBody>
      </p:sp>
      <p:pic>
        <p:nvPicPr>
          <p:cNvPr id="7" name="Picture 4" descr="D:\Мои документы\среда\img06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3163218"/>
            <a:ext cx="4040188" cy="2549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3" descr="D:\Мои документы\среда\img05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5025" y="3243896"/>
            <a:ext cx="4041775" cy="2387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58204" cy="10001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Тематический стенд</a:t>
            </a:r>
            <a:endParaRPr lang="ru-RU" dirty="0"/>
          </a:p>
        </p:txBody>
      </p:sp>
      <p:pic>
        <p:nvPicPr>
          <p:cNvPr id="7" name="Picture 2" descr="D:\Мои документы\среда\S630284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034" y="1643050"/>
            <a:ext cx="4286280" cy="2835540"/>
          </a:xfrm>
          <a:prstGeom prst="rect">
            <a:avLst/>
          </a:prstGeom>
          <a:ln w="228600" cap="sq" cmpd="thickThin">
            <a:solidFill>
              <a:schemeClr val="tx1">
                <a:lumMod val="25000"/>
              </a:schemeClr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3" descr="D:\Мои документы\среда\S63028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8" y="1500174"/>
            <a:ext cx="2978727" cy="2286000"/>
          </a:xfrm>
          <a:prstGeom prst="rect">
            <a:avLst/>
          </a:prstGeom>
          <a:ln w="1905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4" descr="D:\Мои документы\среда\S630284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4000504"/>
            <a:ext cx="2643206" cy="2021274"/>
          </a:xfrm>
          <a:prstGeom prst="rect">
            <a:avLst/>
          </a:prstGeom>
          <a:ln w="228600" cap="sq" cmpd="thickThin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Рисунок 9" descr="img06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43314"/>
            <a:ext cx="1785938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img066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5214938"/>
            <a:ext cx="2478088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img067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4286256"/>
            <a:ext cx="17970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img068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43372" y="4714875"/>
            <a:ext cx="2571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401080" cy="107157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25000"/>
                  </a:schemeClr>
                </a:solidFill>
              </a:rPr>
              <a:t>Экологический мини-музей</a:t>
            </a:r>
            <a:endParaRPr lang="ru-RU" sz="4400" dirty="0"/>
          </a:p>
        </p:txBody>
      </p:sp>
      <p:pic>
        <p:nvPicPr>
          <p:cNvPr id="3" name="Picture 3" descr="D:\Мои документы\среда\S63028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9" y="2118922"/>
            <a:ext cx="3643338" cy="3238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5" descr="D:\Мои документы\среда\S63028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3429000"/>
            <a:ext cx="3007896" cy="29307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Научно-познавательные чтения (детские проекты)</a:t>
            </a:r>
            <a:endParaRPr lang="ru-RU" dirty="0"/>
          </a:p>
        </p:txBody>
      </p:sp>
      <p:pic>
        <p:nvPicPr>
          <p:cNvPr id="3" name="Picture 2" descr="D:\Мои документы\среда\S63028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14348" y="2214554"/>
            <a:ext cx="3571900" cy="42995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99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5" descr="D:\Мои документы\среда\S63028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2500306"/>
            <a:ext cx="2571768" cy="296142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FF99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86766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Научно-познавательные чтения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3900486" cy="5143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Русская игрушка</a:t>
            </a:r>
          </a:p>
          <a:p>
            <a:pPr algn="ctr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2000240"/>
            <a:ext cx="3998941" cy="5143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Балы и их прелести</a:t>
            </a:r>
          </a:p>
          <a:p>
            <a:pPr algn="ctr"/>
            <a:endParaRPr lang="ru-RU" dirty="0"/>
          </a:p>
        </p:txBody>
      </p:sp>
      <p:pic>
        <p:nvPicPr>
          <p:cNvPr id="7" name="Picture 2" descr="D:\Мои документы\среда\img04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42910" y="2928934"/>
            <a:ext cx="3857625" cy="25336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3" descr="D:\Мои документы\среда\img05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857496"/>
            <a:ext cx="3784627" cy="3004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 descr="D:\Мои документы\среда\img04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928934"/>
            <a:ext cx="3365500" cy="2357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xit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Научно-познавательные чтения</a:t>
            </a:r>
            <a:endParaRPr lang="ru-RU" dirty="0"/>
          </a:p>
        </p:txBody>
      </p:sp>
      <p:pic>
        <p:nvPicPr>
          <p:cNvPr id="8" name="Picture 2" descr="D:\Мои документы\среда\img0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500298" y="2571744"/>
            <a:ext cx="3745835" cy="25717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29642" cy="12858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Игровая зона в НПЦ</a:t>
            </a:r>
            <a:endParaRPr lang="ru-RU" dirty="0"/>
          </a:p>
        </p:txBody>
      </p:sp>
      <p:pic>
        <p:nvPicPr>
          <p:cNvPr id="3" name="Picture 2" descr="D:\Мои документы\среда\S6302621.JPG"/>
          <p:cNvPicPr>
            <a:picLocks noChangeAspect="1" noChangeArrowheads="1"/>
          </p:cNvPicPr>
          <p:nvPr/>
        </p:nvPicPr>
        <p:blipFill>
          <a:blip r:embed="rId2" cstate="email"/>
          <a:srcRect r="-152"/>
          <a:stretch>
            <a:fillRect/>
          </a:stretch>
        </p:blipFill>
        <p:spPr>
          <a:xfrm>
            <a:off x="0" y="1428736"/>
            <a:ext cx="3765787" cy="2995610"/>
          </a:xfrm>
          <a:prstGeom prst="rect">
            <a:avLst/>
          </a:prstGeom>
          <a:effectLst>
            <a:softEdge rad="112500"/>
          </a:effectLst>
        </p:spPr>
      </p:pic>
      <p:pic>
        <p:nvPicPr>
          <p:cNvPr id="4" name="Picture 3" descr="D:\Мои документы\среда\S63026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1357298"/>
            <a:ext cx="2524811" cy="3124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 descr="D:\Мои документы\среда\S63026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976" y="4340226"/>
            <a:ext cx="3291685" cy="2517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D:\Мои документы\среда\S630283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72198" y="4714884"/>
            <a:ext cx="2690414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Мои документы\среда\S63028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714488"/>
            <a:ext cx="5613437" cy="3714776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29642" cy="11430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6600"/>
                </a:solidFill>
              </a:rPr>
              <a:t>Мини планетарий</a:t>
            </a:r>
            <a:endParaRPr lang="ru-RU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29642" cy="12144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Игры на мелкую моторику</a:t>
            </a:r>
            <a:endParaRPr lang="ru-RU" dirty="0"/>
          </a:p>
        </p:txBody>
      </p:sp>
      <p:pic>
        <p:nvPicPr>
          <p:cNvPr id="3" name="Picture 2" descr="D:\Мои документы\среда\S63025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034" y="1928802"/>
            <a:ext cx="3786214" cy="2887790"/>
          </a:xfrm>
          <a:prstGeom prst="rect">
            <a:avLst/>
          </a:prstGeom>
          <a:ln w="228600" cap="sq" cmpd="thickThin">
            <a:solidFill>
              <a:schemeClr val="bg1">
                <a:lumMod val="50000"/>
              </a:schemeClr>
            </a:solidFill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D:\Мои документы\среда\S63025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429000"/>
            <a:ext cx="3948106" cy="2961080"/>
          </a:xfrm>
          <a:prstGeom prst="rect">
            <a:avLst/>
          </a:prstGeom>
          <a:ln w="228600" cap="sq" cmpd="thickThin">
            <a:solidFill>
              <a:schemeClr val="bg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29642" cy="1143008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chemeClr val="tx1">
                    <a:lumMod val="25000"/>
                  </a:schemeClr>
                </a:solidFill>
              </a:rPr>
              <a:t>Уголок для родителей</a:t>
            </a:r>
            <a:endParaRPr lang="ru-RU" dirty="0"/>
          </a:p>
        </p:txBody>
      </p:sp>
      <p:pic>
        <p:nvPicPr>
          <p:cNvPr id="3" name="Picture 2" descr="D:\Мои документы\среда\S63028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5400000">
            <a:off x="2857482" y="2285998"/>
            <a:ext cx="3857652" cy="3429012"/>
          </a:xfrm>
          <a:prstGeom prst="roundRect">
            <a:avLst>
              <a:gd name="adj" fmla="val 11111"/>
            </a:avLst>
          </a:prstGeom>
          <a:ln w="190500" cap="rnd">
            <a:solidFill>
              <a:srgbClr val="92D050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Родители в НПЦ</a:t>
            </a:r>
            <a:endParaRPr lang="ru-RU" dirty="0"/>
          </a:p>
        </p:txBody>
      </p:sp>
      <p:pic>
        <p:nvPicPr>
          <p:cNvPr id="3" name="Picture 3" descr="D:\Мои документы\среда\img0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12" y="2571744"/>
            <a:ext cx="4143404" cy="2724430"/>
          </a:xfrm>
          <a:prstGeom prst="rect">
            <a:avLst/>
          </a:prstGeom>
          <a:ln w="127000" cap="rnd">
            <a:solidFill>
              <a:srgbClr val="FFFFCC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25000"/>
                  </a:schemeClr>
                </a:solidFill>
              </a:rPr>
              <a:t>Обмен опытом (выездная коллегия Департамента образования)</a:t>
            </a:r>
            <a:endParaRPr lang="ru-RU" sz="4000" dirty="0"/>
          </a:p>
        </p:txBody>
      </p:sp>
      <p:pic>
        <p:nvPicPr>
          <p:cNvPr id="3" name="Picture 2" descr="D:\Мои документы\среда\S63004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428860" y="2643182"/>
            <a:ext cx="3810027" cy="2857520"/>
          </a:xfrm>
          <a:prstGeom prst="rect">
            <a:avLst/>
          </a:prstGeo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072494" cy="250033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6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29642" cy="1285884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1">
                    <a:lumMod val="25000"/>
                  </a:schemeClr>
                </a:solidFill>
              </a:rPr>
              <a:t>Зимний сад</a:t>
            </a:r>
            <a:endParaRPr lang="ru-RU" b="1" dirty="0"/>
          </a:p>
        </p:txBody>
      </p:sp>
      <p:pic>
        <p:nvPicPr>
          <p:cNvPr id="3" name="Рисунок 2" descr="S630288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357158" y="1714488"/>
            <a:ext cx="3429023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S630289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4702969" y="2631244"/>
            <a:ext cx="4095779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S630288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357694"/>
            <a:ext cx="20716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S6302888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4214818"/>
            <a:ext cx="17351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Мини библиотека</a:t>
            </a:r>
            <a:endParaRPr lang="ru-RU" dirty="0"/>
          </a:p>
        </p:txBody>
      </p:sp>
      <p:pic>
        <p:nvPicPr>
          <p:cNvPr id="3" name="Picture 2" descr="D:\Мои документы\среда\S630282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071670" y="2428868"/>
            <a:ext cx="4925745" cy="29289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50000"/>
              </a:schemeClr>
            </a:solidFill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25000"/>
                  </a:schemeClr>
                </a:solidFill>
              </a:rPr>
              <a:t>Мини-музей «Моя Удомля»</a:t>
            </a:r>
            <a:endParaRPr lang="ru-RU" sz="4400" dirty="0"/>
          </a:p>
        </p:txBody>
      </p:sp>
      <p:pic>
        <p:nvPicPr>
          <p:cNvPr id="3" name="Picture 3" descr="D:\Мои документы\среда\S630285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44" y="2285992"/>
            <a:ext cx="3857652" cy="2143140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4" name="Picture 4" descr="D:\Мои документы\среда\S63028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89" y="3786190"/>
            <a:ext cx="3525849" cy="1975128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Мини-музей «Русский лен»</a:t>
            </a:r>
            <a:endParaRPr lang="ru-RU" dirty="0"/>
          </a:p>
        </p:txBody>
      </p:sp>
      <p:pic>
        <p:nvPicPr>
          <p:cNvPr id="3" name="Picture 3" descr="D:\Мои документы\среда\S630283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1357298"/>
            <a:ext cx="3857652" cy="476050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25000"/>
                  </a:schemeClr>
                </a:solidFill>
              </a:rPr>
              <a:t>В музее любим мы играть, </a:t>
            </a:r>
            <a:br>
              <a:rPr lang="ru-RU" sz="4000" b="1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25000"/>
                  </a:schemeClr>
                </a:solidFill>
              </a:rPr>
              <a:t>о старинных вещах рассуждать</a:t>
            </a:r>
            <a:endParaRPr lang="ru-RU" sz="4000" dirty="0"/>
          </a:p>
        </p:txBody>
      </p:sp>
      <p:pic>
        <p:nvPicPr>
          <p:cNvPr id="3" name="Picture 3" descr="D:\Мои документы\среда\S63025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57487" y="2357430"/>
            <a:ext cx="4443863" cy="32147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>
                <a:lumMod val="50000"/>
              </a:schemeClr>
            </a:solidFill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25000"/>
                  </a:schemeClr>
                </a:solidFill>
              </a:rPr>
              <a:t>Макеты вместе создаем</a:t>
            </a:r>
            <a:endParaRPr lang="ru-RU" dirty="0"/>
          </a:p>
        </p:txBody>
      </p:sp>
      <p:pic>
        <p:nvPicPr>
          <p:cNvPr id="3" name="Picture 4" descr="D:\Мои документы\среда\S63021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2643181"/>
            <a:ext cx="4500594" cy="3099899"/>
          </a:xfrm>
          <a:prstGeom prst="rect">
            <a:avLst/>
          </a:prstGeom>
          <a:ln w="88900" cap="sq" cmpd="thickThin">
            <a:solidFill>
              <a:schemeClr val="bg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solidFill>
                  <a:schemeClr val="tx1">
                    <a:lumMod val="25000"/>
                  </a:schemeClr>
                </a:solidFill>
              </a:rPr>
              <a:t>Лесовичок</a:t>
            </a:r>
            <a:r>
              <a:rPr lang="ru-RU" sz="3600" b="1" dirty="0" smtClean="0">
                <a:solidFill>
                  <a:schemeClr val="tx1">
                    <a:lumMod val="25000"/>
                  </a:schemeClr>
                </a:solidFill>
              </a:rPr>
              <a:t> нас здесь встречает</a:t>
            </a:r>
            <a:br>
              <a:rPr lang="ru-RU" sz="3600" b="1" dirty="0" smtClean="0">
                <a:solidFill>
                  <a:schemeClr val="tx1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tx1">
                    <a:lumMod val="25000"/>
                  </a:schemeClr>
                </a:solidFill>
              </a:rPr>
              <a:t>Разные коллекции нам представляет</a:t>
            </a:r>
            <a:endParaRPr lang="ru-RU" sz="3600" dirty="0"/>
          </a:p>
        </p:txBody>
      </p:sp>
      <p:pic>
        <p:nvPicPr>
          <p:cNvPr id="3" name="Picture 2" descr="D:\Мои документы\среда\S63028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000364" y="2000240"/>
            <a:ext cx="3714750" cy="2786062"/>
          </a:xfrm>
          <a:prstGeom prst="ellipse">
            <a:avLst/>
          </a:prstGeom>
          <a:ln w="190500" cap="rnd">
            <a:solidFill>
              <a:srgbClr val="FFFF99"/>
            </a:solidFill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5" descr="D:\Мои документы\среда\S63028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4071942"/>
            <a:ext cx="3357554" cy="2518166"/>
          </a:xfrm>
          <a:prstGeom prst="roundRect">
            <a:avLst>
              <a:gd name="adj" fmla="val 16667"/>
            </a:avLst>
          </a:prstGeom>
          <a:ln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slope"/>
            <a:contourClr>
              <a:srgbClr val="969696"/>
            </a:contourClr>
          </a:sp3d>
        </p:spPr>
      </p:pic>
      <p:pic>
        <p:nvPicPr>
          <p:cNvPr id="5" name="Picture 3" descr="D:\Мои документы\среда\S630283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98" y="4143380"/>
            <a:ext cx="2684867" cy="2357445"/>
          </a:xfrm>
          <a:prstGeom prst="roundRect">
            <a:avLst>
              <a:gd name="adj" fmla="val 16667"/>
            </a:avLst>
          </a:prstGeom>
          <a:ln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rtDeco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1">
      <a:dk1>
        <a:srgbClr val="00DA63"/>
      </a:dk1>
      <a:lt1>
        <a:srgbClr val="BDE296"/>
      </a:lt1>
      <a:dk2>
        <a:srgbClr val="C4E5A3"/>
      </a:dk2>
      <a:lt2>
        <a:srgbClr val="C9C2D1"/>
      </a:lt2>
      <a:accent1>
        <a:srgbClr val="CEB966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106</Words>
  <Application>Microsoft Office PowerPoint</Application>
  <PresentationFormat>Экран (4:3)</PresentationFormat>
  <Paragraphs>29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Дизайн-проект развивающей среды в МДОУ детский сад «Малыш»</vt:lpstr>
      <vt:lpstr>Мини планетарий</vt:lpstr>
      <vt:lpstr>Зимний сад</vt:lpstr>
      <vt:lpstr>Мини библиотека</vt:lpstr>
      <vt:lpstr>Мини-музей «Моя Удомля»</vt:lpstr>
      <vt:lpstr>Мини-музей «Русский лен»</vt:lpstr>
      <vt:lpstr>В музее любим мы играть,  о старинных вещах рассуждать</vt:lpstr>
      <vt:lpstr>Макеты вместе создаем</vt:lpstr>
      <vt:lpstr>Лесовичок нас здесь встречает Разные коллекции нам представляет</vt:lpstr>
      <vt:lpstr>Исследовательская деятельность</vt:lpstr>
      <vt:lpstr>Познавательные забавы в НПЦ</vt:lpstr>
      <vt:lpstr>«Веселые ежики»</vt:lpstr>
      <vt:lpstr>Исследовательская деятельность</vt:lpstr>
      <vt:lpstr>Тематический стенд</vt:lpstr>
      <vt:lpstr>Экологический мини-музей</vt:lpstr>
      <vt:lpstr>Научно-познавательные чтения (детские проекты)</vt:lpstr>
      <vt:lpstr>Научно-познавательные чтения</vt:lpstr>
      <vt:lpstr>Научно-познавательные чтения</vt:lpstr>
      <vt:lpstr>Игровая зона в НПЦ</vt:lpstr>
      <vt:lpstr>Игры на мелкую моторику</vt:lpstr>
      <vt:lpstr>Уголок для родителей</vt:lpstr>
      <vt:lpstr>Родители в НПЦ</vt:lpstr>
      <vt:lpstr>Обмен опытом (выездная коллегия Департамента образования)</vt:lpstr>
      <vt:lpstr>Спасибо за внимание!</vt:lpstr>
    </vt:vector>
  </TitlesOfParts>
  <Company>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Дизайн-проект развивающей среды в МДОУ детский сад «Малыш»</dc:title>
  <dc:creator>User</dc:creator>
  <cp:lastModifiedBy>User</cp:lastModifiedBy>
  <cp:revision>10</cp:revision>
  <dcterms:created xsi:type="dcterms:W3CDTF">2010-06-12T17:55:45Z</dcterms:created>
  <dcterms:modified xsi:type="dcterms:W3CDTF">2010-06-12T19:06:51Z</dcterms:modified>
</cp:coreProperties>
</file>