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mid" ContentType="audio/unknown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85" r:id="rId4"/>
    <p:sldId id="275" r:id="rId5"/>
    <p:sldId id="276" r:id="rId6"/>
    <p:sldId id="288" r:id="rId7"/>
    <p:sldId id="290" r:id="rId8"/>
    <p:sldId id="267" r:id="rId9"/>
    <p:sldId id="270" r:id="rId10"/>
    <p:sldId id="28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6" autoAdjust="0"/>
    <p:restoredTop sz="89210" autoAdjust="0"/>
  </p:normalViewPr>
  <p:slideViewPr>
    <p:cSldViewPr>
      <p:cViewPr>
        <p:scale>
          <a:sx n="50" d="100"/>
          <a:sy n="50" d="100"/>
        </p:scale>
        <p:origin x="-109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3AC9A-85B2-40DE-95CB-5B5C237D5FED}" type="datetimeFigureOut">
              <a:rPr lang="ru-RU" smtClean="0"/>
              <a:t>05.10.2011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F60F-7F31-4C11-BAA0-A1AE40843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94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E2170-D21B-4963-B2B9-8BE75765AB16}" type="datetimeFigureOut">
              <a:rPr lang="ru-RU" smtClean="0"/>
              <a:t>05.10.2011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D9A1-FC0C-468E-9067-C19B1255B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20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D9A1-FC0C-468E-9067-C19B1255B4E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668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46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73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9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7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8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0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9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8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6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15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25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202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gif"/><Relationship Id="rId2" Type="http://schemas.openxmlformats.org/officeDocument/2006/relationships/audio" Target="../media/media1.mid"/><Relationship Id="rId1" Type="http://schemas.microsoft.com/office/2007/relationships/media" Target="../media/media1.mid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image" Target="../media/image3.png"/><Relationship Id="rId5" Type="http://schemas.openxmlformats.org/officeDocument/2006/relationships/image" Target="../media/image41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id"/><Relationship Id="rId1" Type="http://schemas.microsoft.com/office/2007/relationships/media" Target="../media/media2.mid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jpe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microsoft.com/office/2007/relationships/hdphoto" Target="../media/hdphoto5.wdp"/><Relationship Id="rId3" Type="http://schemas.openxmlformats.org/officeDocument/2006/relationships/slideLayout" Target="../slideLayouts/slideLayout6.xml"/><Relationship Id="rId7" Type="http://schemas.microsoft.com/office/2007/relationships/hdphoto" Target="../media/hdphoto3.wdp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" Type="http://schemas.openxmlformats.org/officeDocument/2006/relationships/audio" Target="../media/media3.wma"/><Relationship Id="rId16" Type="http://schemas.microsoft.com/office/2007/relationships/hdphoto" Target="../media/hdphoto6.wdp"/><Relationship Id="rId1" Type="http://schemas.microsoft.com/office/2007/relationships/media" Target="../media/media3.wma"/><Relationship Id="rId6" Type="http://schemas.openxmlformats.org/officeDocument/2006/relationships/image" Target="../media/image21.png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5" Type="http://schemas.openxmlformats.org/officeDocument/2006/relationships/image" Target="../media/image27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23.png"/><Relationship Id="rId1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mid"/><Relationship Id="rId13" Type="http://schemas.openxmlformats.org/officeDocument/2006/relationships/image" Target="../media/image29.jpeg"/><Relationship Id="rId18" Type="http://schemas.openxmlformats.org/officeDocument/2006/relationships/image" Target="../media/image33.jpeg"/><Relationship Id="rId3" Type="http://schemas.microsoft.com/office/2007/relationships/media" Target="../media/media5.mid"/><Relationship Id="rId21" Type="http://schemas.openxmlformats.org/officeDocument/2006/relationships/image" Target="../media/image35.png"/><Relationship Id="rId7" Type="http://schemas.microsoft.com/office/2007/relationships/media" Target="../media/media2.mid"/><Relationship Id="rId12" Type="http://schemas.openxmlformats.org/officeDocument/2006/relationships/image" Target="../media/image4.png"/><Relationship Id="rId17" Type="http://schemas.microsoft.com/office/2007/relationships/hdphoto" Target="../media/hdphoto7.wdp"/><Relationship Id="rId2" Type="http://schemas.openxmlformats.org/officeDocument/2006/relationships/audio" Target="../media/media4.wma"/><Relationship Id="rId16" Type="http://schemas.openxmlformats.org/officeDocument/2006/relationships/image" Target="../media/image32.png"/><Relationship Id="rId20" Type="http://schemas.microsoft.com/office/2007/relationships/hdphoto" Target="../media/hdphoto8.wdp"/><Relationship Id="rId1" Type="http://schemas.microsoft.com/office/2007/relationships/media" Target="../media/media4.wma"/><Relationship Id="rId6" Type="http://schemas.openxmlformats.org/officeDocument/2006/relationships/audio" Target="../media/media1.mid"/><Relationship Id="rId11" Type="http://schemas.openxmlformats.org/officeDocument/2006/relationships/slideLayout" Target="../slideLayouts/slideLayout6.xml"/><Relationship Id="rId5" Type="http://schemas.microsoft.com/office/2007/relationships/media" Target="../media/media1.mid"/><Relationship Id="rId15" Type="http://schemas.openxmlformats.org/officeDocument/2006/relationships/image" Target="../media/image31.jpeg"/><Relationship Id="rId23" Type="http://schemas.openxmlformats.org/officeDocument/2006/relationships/image" Target="../media/image37.png"/><Relationship Id="rId10" Type="http://schemas.openxmlformats.org/officeDocument/2006/relationships/audio" Target="../media/media6.wma"/><Relationship Id="rId19" Type="http://schemas.openxmlformats.org/officeDocument/2006/relationships/image" Target="../media/image34.png"/><Relationship Id="rId4" Type="http://schemas.openxmlformats.org/officeDocument/2006/relationships/audio" Target="../media/media5.mid"/><Relationship Id="rId9" Type="http://schemas.microsoft.com/office/2007/relationships/media" Target="../media/media6.wma"/><Relationship Id="rId14" Type="http://schemas.openxmlformats.org/officeDocument/2006/relationships/image" Target="../media/image30.jpeg"/><Relationship Id="rId22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5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9144000" cy="763284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5536" y="953433"/>
            <a:ext cx="842493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СОДЕРЖАНИЮ 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МУЗЫКАЛЬНЫХ  УГОЛКОВ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3429000"/>
            <a:ext cx="52959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Консультация </a:t>
            </a:r>
          </a:p>
          <a:p>
            <a:pPr algn="r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музыкального руководителя</a:t>
            </a:r>
          </a:p>
          <a:p>
            <a:pPr algn="r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Кисляковой О.М. </a:t>
            </a:r>
          </a:p>
          <a:p>
            <a:pPr algn="r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для воспитателей</a:t>
            </a:r>
          </a:p>
          <a:p>
            <a:pPr algn="r"/>
            <a:r>
              <a:rPr lang="ru-RU" sz="24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ГДОУ д/с №11 Калининского района</a:t>
            </a:r>
            <a:endParaRPr lang="ru-RU" sz="24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ксана\Desktop\1384793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377828"/>
            <a:ext cx="22098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MS90008218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0312" y="-531440"/>
            <a:ext cx="487363" cy="487363"/>
          </a:xfrm>
          <a:prstGeom prst="rect">
            <a:avLst/>
          </a:prstGeom>
        </p:spPr>
      </p:pic>
      <p:pic>
        <p:nvPicPr>
          <p:cNvPr id="16" name="MS900082181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7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7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7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020190"/>
            <a:ext cx="8640960" cy="392909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70000"/>
              </a:lnSpc>
            </a:pPr>
            <a:r>
              <a:rPr lang="ru-RU" sz="2000" dirty="0" smtClean="0"/>
              <a:t>Ли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Ветлугина Н.А. Эстетическое воспитание в детском саду. - М., 1978.</a:t>
            </a:r>
            <a:b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Выготский Л.С. Воображение и творчество в дошкольном возрасте. - М., 1967.</a:t>
            </a:r>
            <a:b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Кабалевский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Д.Б. Как рассказать детям о музыке? - М., 1982.</a:t>
            </a:r>
            <a:b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Метлов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 Музыка - детям. - М., 1985.</a:t>
            </a:r>
            <a:b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О.П.,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Катинене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А.И.,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Палавандишвили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М.Л. Музыкальное воспитание дошкольников. - М., 2000.</a:t>
            </a:r>
            <a:b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Савельев Г.В., Новик Т.Ф. Музыка и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изодеятельность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развитии детей // </a:t>
            </a:r>
            <a:r>
              <a:rPr lang="ru-RU" sz="8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Пралеска</a:t>
            </a: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- 2000. - № 10.</a:t>
            </a:r>
            <a:b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Савельев Г.В. Дошкольники слушают музыку. – Гомель, 2005. – Ч.1, 2. </a:t>
            </a:r>
          </a:p>
          <a:p>
            <a:r>
              <a:rPr lang="ru-RU" sz="2000" dirty="0"/>
              <a:t> </a:t>
            </a:r>
          </a:p>
          <a:p>
            <a:pPr lvl="0" algn="l">
              <a:buFont typeface="Wingdings" pitchFamily="2" charset="2"/>
              <a:buChar char="v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v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79765" y="260648"/>
            <a:ext cx="4778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Используемая </a:t>
            </a:r>
          </a:p>
          <a:p>
            <a:pPr algn="ctr"/>
            <a:r>
              <a:rPr lang="ru-RU" sz="54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5400" b="1" cap="none" spc="0" dirty="0">
              <a:ln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Оксана\Desktop\875615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5863"/>
            <a:ext cx="1420024" cy="144900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конец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7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grpId="0" nodeType="withEffect">
                                  <p:stCondLst>
                                    <p:cond delay="8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6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6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6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uiExpand="1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4" y="-27384"/>
            <a:ext cx="9144000" cy="685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-27384"/>
            <a:ext cx="88924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Предметно-игровая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среда дошкольного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учреждения </a:t>
            </a:r>
            <a:r>
              <a:rPr lang="ru-RU" sz="2400" dirty="0" smtClean="0"/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исключительно важный компонент, способствующий развитию ребенка.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привить интерес к музыкальной деятельности и постоянно поддерживать его, нужно выделить в групповой комнате специальное место </a:t>
            </a:r>
            <a:r>
              <a:rPr lang="ru-RU" sz="2400" dirty="0"/>
              <a:t>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музыкальный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уголок и оборудовать его техническими средствами, музыкальными инструментами, музыкальными игрушками, самодельными музыкальными инструментами из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различного материала,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музыкально-дидактическими играми, набором картинок с музыкальными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инструментами, портретами композиторов.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технических средств музыкальный уголок должен быть оснащен, прежде всего, магнитофоном и набором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компакт-дисков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содержащих разнообразный музыкальный материал с учетом требований, предъявляемых к работе с детьми данной возрастной категории по музыкальному развитию.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216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9270"/>
            <a:ext cx="9144000" cy="688727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2079586" y="2361654"/>
            <a:ext cx="4984827" cy="923330"/>
          </a:xfrm>
          <a:prstGeom prst="rect">
            <a:avLst/>
          </a:prstGeom>
          <a:solidFill>
            <a:srgbClr val="FFCCFF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ambria" pitchFamily="18" charset="0"/>
              </a:rPr>
              <a:t>Виды пособий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Cambria" pitchFamily="18" charset="0"/>
            </a:endParaRPr>
          </a:p>
        </p:txBody>
      </p:sp>
      <p:pic>
        <p:nvPicPr>
          <p:cNvPr id="8" name="MS900082187[1].m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321678"/>
            <a:ext cx="487363" cy="4873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60666" y="775718"/>
            <a:ext cx="2353529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бразные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  <a:latin typeface="Cambria" pitchFamily="18" charset="0"/>
              </a:rPr>
              <a:t>пособия</a:t>
            </a:r>
            <a:endParaRPr lang="ru-RU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834914"/>
            <a:ext cx="343812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озвученные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музыкальныеигрушки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80520" y="3834914"/>
            <a:ext cx="392392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с</a:t>
            </a:r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амодельные музыкальные инструменты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1998" y="836712"/>
            <a:ext cx="3528393" cy="108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неозвученные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игрушки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2206" y="44624"/>
            <a:ext cx="60195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Образные пособия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Оксана\Desktop\13741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344368"/>
            <a:ext cx="1228725" cy="97790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Оксана\Desktop\89b0dc8c8e056d559002529e83e9fef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191" y="1268760"/>
            <a:ext cx="1240532" cy="18421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ксана\Desktop\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5981" y="1196752"/>
            <a:ext cx="1996139" cy="1512168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Оксана\Desktop\уыв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3672" y="1628800"/>
            <a:ext cx="10668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ксана\Desktop\images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238559"/>
            <a:ext cx="1465149" cy="117328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ксана\Desktop\images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2160240" cy="16561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96752"/>
            <a:ext cx="7900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Портреты композиторов </a:t>
            </a:r>
            <a:endParaRPr lang="ru-RU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8" name="Picture 2" descr="C:\Users\Оксана\Desktop\100050447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8596" y="1335753"/>
            <a:ext cx="1733207" cy="1733207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355284"/>
            <a:ext cx="85485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2. </a:t>
            </a:r>
            <a:r>
              <a:rPr lang="ru-RU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артинки </a:t>
            </a:r>
            <a:r>
              <a:rPr lang="ru-RU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 изображениями </a:t>
            </a:r>
            <a:endParaRPr lang="ru-RU" sz="3200" b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музыкальных </a:t>
            </a:r>
            <a:r>
              <a:rPr lang="ru-RU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инструментов</a:t>
            </a:r>
            <a:endParaRPr lang="ru-RU" sz="32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916832"/>
            <a:ext cx="6320961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endParaRPr lang="ru-RU" sz="3200" b="1" dirty="0" smtClean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3. Музыкально-дидактические</a:t>
            </a:r>
          </a:p>
          <a:p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 игры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2" name="Picture 7" descr="C:\Users\Оксана\Desktop\images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8480" y="3257572"/>
            <a:ext cx="1524000" cy="120015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155" y="2276872"/>
            <a:ext cx="2280475" cy="290502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Оксана\Desktop\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99" y="1196752"/>
            <a:ext cx="2105273" cy="165619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22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250"/>
                            </p:stCondLst>
                            <p:childTnLst>
                              <p:par>
                                <p:cTn id="58" presetID="10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75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3500"/>
                            </p:stCondLst>
                            <p:childTnLst>
                              <p:par>
                                <p:cTn id="86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0"/>
                            </p:stCondLst>
                            <p:childTnLst>
                              <p:par>
                                <p:cTn id="9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1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75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1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1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3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Оксана\Desktop\6867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84726"/>
            <a:ext cx="1584176" cy="177826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ксана\Desktop\mandalal_logo_jahreswechs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23378" y="188640"/>
            <a:ext cx="64090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Неозвученные</a:t>
            </a: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музыкальные инструменты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57827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Предназначены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для создания игровых ситуаций, при которых дети, фантазируя представляют себя играющими на музыкальных 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mbria" pitchFamily="18" charset="0"/>
                <a:cs typeface="Times New Roman" pitchFamily="18" charset="0"/>
              </a:rPr>
              <a:t>инструментах: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макеты балалаек;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акеты баянов;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м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акеты дудочек </a:t>
            </a: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 барабанов; </a:t>
            </a:r>
          </a:p>
          <a:p>
            <a:pPr algn="just"/>
            <a:endParaRPr lang="ru-RU" sz="2400" dirty="0">
              <a:solidFill>
                <a:schemeClr val="bg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неозвученное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пианино с </a:t>
            </a:r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нарисованной 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клавиатурой 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Picture 5" descr="C:\Users\Оксана\Desktop\images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4288" y="2855475"/>
            <a:ext cx="1470075" cy="144483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560" y="2892425"/>
            <a:ext cx="1366070" cy="1073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гамма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365104"/>
            <a:ext cx="1347787" cy="77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2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75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2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9392"/>
            <a:ext cx="9144000" cy="685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Оксана\Desktop\x_1732355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0279" y="1700808"/>
            <a:ext cx="1782339" cy="13721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ксана\Desktop\images2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46" y="6086475"/>
            <a:ext cx="1143000" cy="77152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Oxana_14_12_10\Oxana_Annia\Oxana\презентации\инструмены\968752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860000">
            <a:off x="365453" y="3077638"/>
            <a:ext cx="614826" cy="12347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z="-825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ксана\Desktop\3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22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636" y="5800927"/>
            <a:ext cx="1173670" cy="77152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Оксана\Desktop\у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80000">
            <a:off x="8152357" y="3842574"/>
            <a:ext cx="605951" cy="86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Oxana_14_12_10\Oxana_Annia\Oxana\презентации\инструмены\939057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43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0134" y="4902754"/>
            <a:ext cx="1452484" cy="128393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Оксана\Desktop\images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597" y="3011190"/>
            <a:ext cx="1143000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Оксана\Desktop\images45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7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0892" y="6051299"/>
            <a:ext cx="1111414" cy="906093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72866" y="254258"/>
            <a:ext cx="7798289" cy="1446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Озвученные </a:t>
            </a:r>
          </a:p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музыкальные инструменты</a:t>
            </a:r>
            <a:endParaRPr lang="ru-RU" sz="44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928851"/>
            <a:ext cx="6732241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 игрушки-инструменты со звуком</a:t>
            </a:r>
          </a:p>
          <a:p>
            <a:r>
              <a:rPr lang="ru-RU" sz="2000" dirty="0">
                <a:latin typeface="Cambria" pitchFamily="18" charset="0"/>
                <a:cs typeface="Times New Roman" pitchFamily="18" charset="0"/>
              </a:rPr>
              <a:t> неопределенной высоты (погремушки,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бубны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, барабаны, треугольники,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колокольчики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бубенчики)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0239" y="3081154"/>
            <a:ext cx="67322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игрушки-инструменты издающие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только 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один звук (свистульки, дудочки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, 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рожки, саксофоны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)</a:t>
            </a:r>
            <a:endParaRPr lang="ru-RU" sz="20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3873822"/>
            <a:ext cx="67322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игрушки-инструменты с фиксированной мелодией (органчики, шарманки, музыкальные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шкатулки)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1" y="4725144"/>
            <a:ext cx="6804250" cy="101566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cs typeface="Times New Roman" pitchFamily="18" charset="0"/>
              </a:rPr>
              <a:t>игрушки-инструменты с диатоническим 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хромати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ческим</a:t>
            </a:r>
            <a:r>
              <a:rPr lang="ru-RU" sz="20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звукорядом (металлофоны, ксилофоны, детские пианино, рояль, </a:t>
            </a:r>
            <a:r>
              <a:rPr lang="ru-RU" sz="2000" dirty="0" err="1" smtClean="0">
                <a:latin typeface="Cambria" pitchFamily="18" charset="0"/>
                <a:cs typeface="Times New Roman" pitchFamily="18" charset="0"/>
              </a:rPr>
              <a:t>органолы</a:t>
            </a:r>
            <a:r>
              <a:rPr lang="ru-RU" sz="2000" dirty="0">
                <a:latin typeface="Cambria" pitchFamily="18" charset="0"/>
                <a:cs typeface="Times New Roman" pitchFamily="18" charset="0"/>
              </a:rPr>
              <a:t>, аккордеоны)</a:t>
            </a:r>
            <a:endParaRPr lang="ru-RU" sz="2000" dirty="0">
              <a:latin typeface="Cambria" pitchFamily="18" charset="0"/>
            </a:endParaRPr>
          </a:p>
        </p:txBody>
      </p:sp>
      <p:pic>
        <p:nvPicPr>
          <p:cNvPr id="12" name="Превращение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2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44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44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244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994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994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744"/>
                            </p:stCondLst>
                            <p:childTnLst>
                              <p:par>
                                <p:cTn id="4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744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744"/>
                            </p:stCondLst>
                            <p:childTnLst>
                              <p:par>
                                <p:cTn id="5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85992"/>
            <a:ext cx="8229600" cy="1143000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1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115"/>
            <a:ext cx="9144000" cy="68580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380836" y="188640"/>
            <a:ext cx="6382325" cy="954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С</a:t>
            </a:r>
            <a:r>
              <a:rPr lang="ru-RU" sz="28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амодельные </a:t>
            </a:r>
            <a:r>
              <a:rPr lang="ru-RU" sz="2800" b="1" cap="none" spc="0" dirty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шумовые и ударные </a:t>
            </a:r>
            <a:endParaRPr lang="ru-RU" sz="2800" b="1" cap="none" spc="0" dirty="0" smtClean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музыкальные инструменты</a:t>
            </a:r>
            <a:endParaRPr lang="ru-RU" sz="2800" b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8" name="Picture 4" descr="C:\Users\Оксана\Desktop\1816821m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04625" y="1556792"/>
            <a:ext cx="3391993" cy="318065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Оксана\Desktop\i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174" y="1772816"/>
            <a:ext cx="4088114" cy="296463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Оксана\Desktop\p7_sdc10831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6174" y="1772816"/>
            <a:ext cx="3728074" cy="35463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10358" y="1560928"/>
            <a:ext cx="3956613" cy="36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5" descr="C:\Users\Оксана\Desktop\imagesу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23300" y="1582905"/>
            <a:ext cx="4793861" cy="376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Оксана\Desktop\images3.jp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5183702"/>
            <a:ext cx="1368152" cy="17016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5704" y="1563873"/>
            <a:ext cx="4676775" cy="375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 descr="C:\Users\Оксана\Desktop\markw1.jpg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919" y="1556792"/>
            <a:ext cx="3291977" cy="372399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700808"/>
            <a:ext cx="87129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</a:rPr>
              <a:t>	Сделав 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</a:rPr>
              <a:t>своими руками звучащую игрушку, ребенок по-иному воспринимает окружающее, более внимательно относится к звуку, с большей активностью включается в совместное </a:t>
            </a:r>
            <a:r>
              <a:rPr lang="ru-RU" sz="24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</a:rPr>
              <a:t>музицирование</a:t>
            </a:r>
            <a:r>
              <a:rPr lang="ru-RU" sz="24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</a:rPr>
              <a:t>.</a:t>
            </a:r>
            <a:r>
              <a:rPr lang="ru-RU" sz="2400" dirty="0">
                <a:solidFill>
                  <a:schemeClr val="tx2">
                    <a:lumMod val="40000"/>
                    <a:lumOff val="60000"/>
                  </a:schemeClr>
                </a:solidFill>
                <a:latin typeface="Cambria" pitchFamily="18" charset="0"/>
              </a:rPr>
              <a:t> Вовлечение дошкольника в создание детских музыкальных инструментов дает ему много новых возможностей почувствовать себя творцом и личностью, по-иному воспринимать окружающее, более внимательно относиться к звуку, с большей активностью включаться в совместную деятельность.</a:t>
            </a:r>
          </a:p>
        </p:txBody>
      </p:sp>
      <p:pic>
        <p:nvPicPr>
          <p:cNvPr id="13" name="MS90007482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4" name="MS900074279[1].m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6" name="MS900082181[1].m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7" name="MS900082187[1].m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28" name="MS900074994[1].wav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0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75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" presetClass="exit" presetSubtype="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9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2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6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35008"/>
            <a:ext cx="8678768" cy="4286280"/>
          </a:xfrm>
        </p:spPr>
        <p:txBody>
          <a:bodyPr>
            <a:normAutofit fontScale="25000" lnSpcReduction="20000"/>
          </a:bodyPr>
          <a:lstStyle/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Обеспечивать совместную музыкальную деятельность детей и взрослых. (От компетентности взрослого, его доброжелательности и заинтересованного отношения к детям и музыке зависит, станет ли эта среда развивающей.)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Обеспечивать самостоятельную индивидуальную и совместную деятельность детей, возникающих по их желанию и в соответствии с их интересами.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Способствовать получению и закреплению знаний о музыке. 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Стимулировать развитие творческих способностей.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Развивать любознательность, стремление к экспериментированию. </a:t>
            </a:r>
          </a:p>
          <a:p>
            <a:pPr algn="l">
              <a:lnSpc>
                <a:spcPct val="140000"/>
              </a:lnSpc>
              <a:buFont typeface="Wingdings" pitchFamily="2" charset="2"/>
              <a:buChar char="Ø"/>
            </a:pPr>
            <a:r>
              <a:rPr lang="ru-RU" sz="8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Учитывать возрастные и индивидуальные особенности детей.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86618" y="188639"/>
            <a:ext cx="650180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Предметно- </a:t>
            </a:r>
            <a:r>
              <a:rPr lang="ru-RU" sz="3200" b="1" dirty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пространственная музыкальная среда детского </a:t>
            </a:r>
            <a:r>
              <a:rPr lang="ru-RU" sz="32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сада должна: </a:t>
            </a:r>
            <a:endParaRPr lang="ru-RU" sz="3200" b="1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ксана\Desktop\зх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4221088"/>
            <a:ext cx="1508787" cy="65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Оксана\Desktop\вы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87" y="332656"/>
            <a:ext cx="1505852" cy="15535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640960" cy="3929090"/>
          </a:xfrm>
        </p:spPr>
        <p:txBody>
          <a:bodyPr>
            <a:normAutofit/>
          </a:bodyPr>
          <a:lstStyle/>
          <a:p>
            <a:pPr marL="285750" lvl="0" indent="-28575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Эстетичность музыкального уголка, его отдельных элементов.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Наличие всех необходимых пособий по данной возрастной группе.</a:t>
            </a:r>
          </a:p>
          <a:p>
            <a:pPr marL="285750" lvl="0" indent="-28575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Педагогически грамотное руководство СМД детей со стороны воспитателя.</a:t>
            </a:r>
          </a:p>
          <a:p>
            <a:pPr marL="285750" indent="-285750" algn="l"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Удобное расположение музыкального уголка.</a:t>
            </a:r>
          </a:p>
          <a:p>
            <a:pPr lvl="0" algn="l">
              <a:buFont typeface="Wingdings" pitchFamily="2" charset="2"/>
              <a:buChar char="v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lvl="0" algn="l">
              <a:buFont typeface="Wingdings" pitchFamily="2" charset="2"/>
              <a:buChar char="v"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v"/>
            </a:pP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804630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требования</a:t>
            </a:r>
          </a:p>
          <a:p>
            <a:pPr algn="ctr"/>
            <a:r>
              <a:rPr lang="ru-RU" sz="54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400" b="1" cap="none" spc="0" dirty="0" smtClean="0">
                <a:ln/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музыкальным уголкам</a:t>
            </a:r>
            <a:endParaRPr lang="ru-RU" sz="5400" b="1" cap="none" spc="0" dirty="0">
              <a:ln/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Оксана\Desktop\images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4221088"/>
            <a:ext cx="1637594" cy="218627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1160</TotalTime>
  <Words>309</Words>
  <Application>Microsoft Office PowerPoint</Application>
  <PresentationFormat>Экран (4:3)</PresentationFormat>
  <Paragraphs>77</Paragraphs>
  <Slides>10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 </vt:lpstr>
      <vt:lpstr>Презентация PowerPoint</vt:lpstr>
      <vt:lpstr>Презентация PowerPoint</vt:lpstr>
      <vt:lpstr>Презентация PowerPoint</vt:lpstr>
      <vt:lpstr> </vt:lpstr>
      <vt:lpstr>  </vt:lpstr>
      <vt:lpstr>Презентация PowerPoint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</dc:creator>
  <cp:lastModifiedBy>Оксана</cp:lastModifiedBy>
  <cp:revision>124</cp:revision>
  <dcterms:created xsi:type="dcterms:W3CDTF">2010-11-09T23:10:12Z</dcterms:created>
  <dcterms:modified xsi:type="dcterms:W3CDTF">2011-10-05T19:43:24Z</dcterms:modified>
</cp:coreProperties>
</file>