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4" r:id="rId2"/>
    <p:sldId id="278" r:id="rId3"/>
    <p:sldId id="297" r:id="rId4"/>
    <p:sldId id="295" r:id="rId5"/>
    <p:sldId id="29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22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3523-10E5-45CB-948C-27423B90C612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435DC-A4DF-45EC-8F1E-9852C1BEE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5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65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4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5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53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45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25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5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67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77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98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9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3168C-308A-4FE3-85C3-B70E0721B3E7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95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.gi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56792"/>
            <a:ext cx="3384376" cy="3384376"/>
          </a:xfrm>
          <a:prstGeom prst="rect">
            <a:avLst/>
          </a:prstGeom>
        </p:spPr>
      </p:pic>
      <p:pic>
        <p:nvPicPr>
          <p:cNvPr id="2" name="бушует огон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4211960" y="5373216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9752" y="40466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F79646"/>
                </a:solidFill>
                <a:ea typeface="+mj-ea"/>
                <a:cs typeface="+mj-cs"/>
              </a:rPr>
              <a:t>Дидактические игры по </a:t>
            </a:r>
            <a:r>
              <a:rPr lang="ru-RU" sz="3200" dirty="0" smtClean="0">
                <a:solidFill>
                  <a:srgbClr val="F79646"/>
                </a:solidFill>
                <a:ea typeface="+mj-ea"/>
                <a:cs typeface="+mj-cs"/>
              </a:rPr>
              <a:t>   </a:t>
            </a:r>
          </a:p>
          <a:p>
            <a:r>
              <a:rPr lang="ru-RU" sz="3200" dirty="0">
                <a:solidFill>
                  <a:srgbClr val="F79646"/>
                </a:solidFill>
                <a:ea typeface="+mj-ea"/>
                <a:cs typeface="+mj-cs"/>
              </a:rPr>
              <a:t> </a:t>
            </a:r>
            <a:r>
              <a:rPr lang="ru-RU" sz="3200" dirty="0" smtClean="0">
                <a:solidFill>
                  <a:srgbClr val="F79646"/>
                </a:solidFill>
                <a:ea typeface="+mj-ea"/>
                <a:cs typeface="+mj-cs"/>
              </a:rPr>
              <a:t>            безопасности</a:t>
            </a:r>
            <a:r>
              <a:rPr lang="ru-RU" sz="3200" dirty="0">
                <a:solidFill>
                  <a:srgbClr val="F79646"/>
                </a:solidFill>
                <a:ea typeface="+mj-ea"/>
                <a:cs typeface="+mj-cs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15364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260648"/>
            <a:ext cx="2308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kern="0" dirty="0">
                <a:solidFill>
                  <a:srgbClr val="F79646"/>
                </a:solidFill>
              </a:rPr>
              <a:t>«Где чья машина?»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1296144" cy="20252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92696"/>
            <a:ext cx="1440160" cy="2113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2322384" cy="28601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77072"/>
            <a:ext cx="2945654" cy="23848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61048"/>
            <a:ext cx="3025699" cy="2592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2656"/>
            <a:ext cx="1440160" cy="2020870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2339752" y="2204864"/>
            <a:ext cx="4392488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436096" y="2420888"/>
            <a:ext cx="144016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051720" y="2132856"/>
            <a:ext cx="2304256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46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548680"/>
            <a:ext cx="2863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lvl="0" indent="-609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kern="0" dirty="0">
                <a:solidFill>
                  <a:srgbClr val="F79646"/>
                </a:solidFill>
              </a:rPr>
              <a:t>«Кто работает с огнем?»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88840"/>
            <a:ext cx="1438275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1292225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16832"/>
            <a:ext cx="14382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92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1296143" cy="12418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429000"/>
            <a:ext cx="1512168" cy="2808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49080"/>
            <a:ext cx="1385101" cy="216261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04864"/>
            <a:ext cx="12255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2656"/>
            <a:ext cx="430418" cy="16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0728"/>
            <a:ext cx="947198" cy="8529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76672"/>
            <a:ext cx="576064" cy="13549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301208"/>
            <a:ext cx="1028700" cy="10287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64403" y="3228945"/>
            <a:ext cx="2815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kern="0" dirty="0">
                <a:solidFill>
                  <a:srgbClr val="F79646"/>
                </a:solidFill>
                <a:cs typeface="Times New Roman" pitchFamily="18" charset="0"/>
              </a:rPr>
              <a:t>Огнеопасные предметы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1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3384376" cy="35821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8732">
            <a:off x="6350501" y="225762"/>
            <a:ext cx="1375056" cy="145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1" t="5255" r="20618"/>
          <a:stretch/>
        </p:blipFill>
        <p:spPr>
          <a:xfrm rot="3469375">
            <a:off x="7673175" y="333850"/>
            <a:ext cx="1286443" cy="13573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48680"/>
            <a:ext cx="1672461" cy="16724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" y="4453211"/>
            <a:ext cx="2232248" cy="2404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013176"/>
            <a:ext cx="1371603" cy="13716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0"/>
            <a:ext cx="1847619" cy="24761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2355">
            <a:off x="2555776" y="5196437"/>
            <a:ext cx="1800200" cy="11453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4422">
            <a:off x="-18815" y="1897731"/>
            <a:ext cx="2664296" cy="16951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2223">
            <a:off x="188556" y="3211412"/>
            <a:ext cx="2411760" cy="153448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55776" y="116632"/>
            <a:ext cx="40799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kern="0" dirty="0">
                <a:solidFill>
                  <a:srgbClr val="F79646"/>
                </a:solidFill>
              </a:rPr>
              <a:t>«Что нужно для пожарного щита?»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24744"/>
            <a:ext cx="1667338" cy="16178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0"/>
            <a:ext cx="1368152" cy="15858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564904"/>
            <a:ext cx="1440160" cy="11014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5586">
            <a:off x="7391057" y="3139776"/>
            <a:ext cx="617179" cy="23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5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C 0.00243 -0.06412 0.00886 -0.10023 0.01858 -0.12083 C 0.03229 -0.11551 0.04566 -0.11551 0.05903 -0.11551 C 0.06736 -0.10995 0.07622 -0.09004 0.08472 -0.08449 C 0.10191 -0.06967 0.11858 -0.05393 0.13559 -0.04375 C 0.16007 -0.04375 0.18455 -0.04861 0.20955 -0.04861 C 0.21511 -0.05393 0.22101 -0.06412 0.22622 -0.0743 C 0.24149 -0.09004 0.25695 -0.09513 0.2724 -0.10532 C 0.27969 -0.11551 0.28438 -0.12083 0.29219 -0.12569 C 0.31094 -0.14838 0.3224 -0.13588 0.34462 -0.13588 C 0.34983 -0.12083 0.35486 -0.10995 0.36007 -0.10023 C 0.36111 -0.09513 0.36267 -0.09004 0.3632 -0.08449 C 0.36354 -0.07986 0.36511 -0.03287 0.36528 -0.03287 C 0.36684 0.00556 0.37014 0.04121 0.37014 0.08264 " pathEditMode="relative" rAng="0" ptsTypes="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3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5208 C 0.02083 -0.05717 0.03351 -0.0625 0.0474 -0.0669 C 0.05156 -0.06852 0.05642 -0.06666 0.05885 -0.06736 C 0.0691 -0.06435 0.08038 -0.0618 0.08993 -0.05833 C 0.10156 -0.0544 0.11285 -0.04676 0.12552 -0.04166 C 0.13941 -0.03333 0.15608 -0.03009 0.17031 -0.03217 C 0.17587 -0.03611 0.17622 -0.04097 0.17847 -0.04768 C 0.18073 -0.05949 0.18663 -0.07824 0.19635 -0.08611 C 0.20052 -0.0956 0.20816 -0.10208 0.21615 -0.1081 C 0.2184 -0.11018 0.21962 -0.11365 0.22292 -0.11342 C 0.23177 -0.11597 0.24184 -0.11528 0.25174 -0.11435 C 0.26129 -0.11157 0.27066 -0.10926 0.27847 -0.10671 C 0.28264 -0.10555 0.2882 -0.10023 0.28785 -0.1 C 0.29184 -0.09467 0.29722 -0.08703 0.30399 -0.08287 C 0.30677 -0.07708 0.31146 -0.07129 0.31493 -0.06504 C 0.31945 -0.05903 0.32726 -0.05416 0.3316 -0.04768 C 0.33385 -0.04467 0.33715 -0.0419 0.33837 -0.03842 C 0.34201 -0.03217 0.34306 -0.02662 0.34583 -0.0206 C 0.34722 -0.01528 0.34931 -0.00856 0.35278 -0.00278 " pathEditMode="relative" rAng="687512" ptsTypes="ffffffffffffffffff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7" y="-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1574 C 0.00156 -0.01551 0.00521 -0.04652 0.00781 -0.07777 C 0.00868 -0.09097 0.00886 -0.10972 0.01354 -0.12083 C 0.01615 -0.13426 0.01719 -0.14652 0.02031 -0.15926 C 0.02205 -0.17453 0.02535 -0.18703 0.02899 -0.20092 C 0.03212 -0.21203 0.03333 -0.22106 0.03872 -0.23009 C 0.04462 -0.25578 0.06615 -0.26736 0.08056 -0.27476 C 0.0816 -0.27592 0.08247 -0.27731 0.08351 -0.27801 C 0.08542 -0.27916 0.08941 -0.28125 0.08941 -0.28101 C 0.09288 -0.28472 0.09722 -0.28865 0.10104 -0.29074 C 0.10208 -0.29166 0.1033 -0.29282 0.10399 -0.29398 C 0.10486 -0.29537 0.10625 -0.29861 0.10625 -0.29838 " pathEditMode="relative" rAng="0" ptsTypes="ffffffff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1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115 C 0.00139 -0.00347 0.00434 -0.00741 0.00434 -0.0125 C 0.00434 -0.01597 0.00191 -0.01875 1.94444E-6 -0.0213 C -0.00643 -0.0301 -0.01545 -0.04005 -0.02413 -0.04398 C -0.02813 -0.04792 -0.03056 -0.04931 -0.03507 -0.05139 C -0.03993 -0.05093 -0.04462 -0.0507 -0.04948 -0.04977 C -0.05903 -0.04815 -0.06719 -0.04051 -0.07587 -0.03635 C -0.08993 -0.02176 -0.10399 -0.00533 -0.11649 0.01157 C -0.12448 0.02222 -0.13195 0.03541 -0.14063 0.04467 C -0.16129 0.06666 -0.18056 0.09583 -0.1967 0.12407 C -0.21146 0.14977 -0.22205 0.1787 -0.23403 0.20648 C -0.23941 0.21921 -0.24549 0.23125 -0.25052 0.24398 C -0.25972 0.26713 -0.27136 0.2875 -0.28125 0.31018 C -0.28299 0.31412 -0.28594 0.31666 -0.28785 0.3206 C -0.29219 0.32893 -0.29636 0.33727 -0.3 0.34606 C -0.30469 0.35717 -0.31077 0.36713 -0.31649 0.37754 C -0.31893 0.38217 -0.32413 0.3912 -0.32413 0.39143 C -0.32674 0.40092 -0.32448 0.39444 -0.33403 0.4074 L -0.33403 0.40764 C -0.33542 0.41065 -0.33646 0.41389 -0.33837 0.41643 C -0.34097 0.42014 -0.34618 0.42708 -0.34618 0.42731 C -0.35226 0.44467 -0.34393 0.42222 -0.35156 0.4375 C -0.3559 0.44606 -0.35903 0.45602 -0.36372 0.46458 C -0.36406 0.46643 -0.36406 0.46875 -0.36476 0.4706 C -0.36597 0.47384 -0.36927 0.47963 -0.36927 0.47986 C -0.37118 0.4875 -0.37622 0.49583 -0.38125 0.50069 C -0.38264 0.50532 -0.38681 0.51412 -0.38681 0.51435 C -0.38715 0.51551 -0.38768 0.51875 -0.38768 0.51898 " pathEditMode="relative" rAng="0" ptsTypes="fffffffffffffffffFfffffffff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2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186 C -0.00243 -0.00694 -0.0007 -0.0037 -0.01007 -0.00949 C -0.02343 -0.01736 -0.03993 -0.01782 -0.05417 -0.01898 C -0.08004 -0.01689 -0.10313 -0.00069 -0.12327 0.02269 C -0.13282 0.03357 -0.15348 0.05301 -0.15955 0.06297 C -0.17709 0.09167 -0.19132 0.12732 -0.20139 0.16297 C -0.204 0.18334 -0.20452 0.20278 -0.20903 0.22246 C -0.2099 0.23195 -0.21164 0.24167 -0.21233 0.25139 C -0.21476 0.28658 -0.21268 0.32292 -0.21893 0.35787 C -0.22605 0.39723 -0.24098 0.43519 -0.26181 0.4625 C -0.27084 0.47454 -0.28473 0.47778 -0.29584 0.48357 C -0.29827 0.48912 -0.29671 0.48843 -0.29914 0.48843 " pathEditMode="relative" rAng="0" ptsTypes="fffffffffff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23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092 C 0.02135 0.00347 0.0441 -0.00741 0.0651 0.01018 C 0.08559 0.02777 0.10781 0.03194 0.12864 0.04074 C 0.20486 0.10602 0.22847 0.02361 0.28715 0.01018 C 0.30625 -0.01042 0.33264 0.00092 0.3533 -0.0044 C 0.36267 -0.01042 0.37239 -0.01945 0.38194 -0.03172 " pathEditMode="relative" rAng="0" ptsTypes="fffff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7" y="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C -0.00243 -0.02384 -0.00277 -0.04676 -0.00868 -0.06829 C -0.01024 -0.08657 -0.01371 -0.10671 -0.01823 -0.12315 C -0.01857 -0.12616 -0.01857 -0.12963 -0.01927 -0.13241 C -0.02048 -0.13657 -0.02343 -0.14375 -0.02343 -0.14352 C -0.02569 -0.15833 -0.02847 -0.17083 -0.03316 -0.18357 C -0.03767 -0.21667 -0.04913 -0.24838 -0.06267 -0.27245 C -0.06458 -0.2757 -0.06545 -0.28009 -0.06684 -0.2838 C -0.0684 -0.2882 -0.07725 -0.30116 -0.08055 -0.30463 C -0.09965 -0.32639 -0.12291 -0.34213 -0.14513 -0.35 C -0.15225 -0.35857 -0.15573 -0.35625 -0.16614 -0.35764 C -0.2276 -0.35648 -0.28298 -0.39051 -0.33107 -0.33287 C -0.33368 -0.32593 -0.3368 -0.32222 -0.34062 -0.31782 C -0.34444 -0.30764 -0.34583 -0.30116 -0.34809 -0.28935 C -0.34878 -0.28565 -0.34982 -0.27801 -0.34982 -0.27778 C -0.34948 -0.25625 -0.34583 -0.23148 -0.34583 -0.20995 " pathEditMode="relative" rAng="0" ptsTypes="fffffffffffffff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195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26</Words>
  <Application>Microsoft Office PowerPoint</Application>
  <PresentationFormat>Экран (4:3)</PresentationFormat>
  <Paragraphs>6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47</cp:revision>
  <dcterms:created xsi:type="dcterms:W3CDTF">2012-10-07T18:45:02Z</dcterms:created>
  <dcterms:modified xsi:type="dcterms:W3CDTF">2012-10-11T18:13:03Z</dcterms:modified>
</cp:coreProperties>
</file>