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51"/>
  </p:notesMasterIdLst>
  <p:sldIdLst>
    <p:sldId id="27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3" r:id="rId32"/>
    <p:sldId id="312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C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441" autoAdjust="0"/>
  </p:normalViewPr>
  <p:slideViewPr>
    <p:cSldViewPr>
      <p:cViewPr varScale="1">
        <p:scale>
          <a:sx n="34" d="100"/>
          <a:sy n="34" d="100"/>
        </p:scale>
        <p:origin x="-9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6641-C197-4A34-9BB9-7E6A3E72999C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12DAC-7794-495A-ADF4-C0820A0AD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867F7-8710-4C22-A467-D49E5FBEFB61}" type="datetimeFigureOut">
              <a:rPr lang="ru-RU" smtClean="0"/>
              <a:pPr/>
              <a:t>24.09.2011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AE7B0F-B4EA-46C7-A6F5-4B498093CF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4929198"/>
            <a:ext cx="8229600" cy="1143000"/>
          </a:xfrm>
        </p:spPr>
        <p:txBody>
          <a:bodyPr>
            <a:normAutofit fontScale="90000"/>
          </a:bodyPr>
          <a:lstStyle/>
          <a:p>
            <a:pPr marL="742950" marR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700" b="1" dirty="0" smtClean="0">
                <a:solidFill>
                  <a:srgbClr val="C00000"/>
                </a:solidFill>
              </a:rPr>
              <a:t>Некоторые положения:</a:t>
            </a:r>
            <a:r>
              <a:rPr lang="ru-RU" sz="6700" b="1" dirty="0" smtClean="0"/>
              <a:t/>
            </a:r>
            <a:br>
              <a:rPr lang="ru-RU" sz="6700" b="1" dirty="0" smtClean="0"/>
            </a:br>
            <a:endParaRPr kumimoji="0" lang="ru-RU" sz="6700" b="1" kern="120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7772400" cy="1362456"/>
          </a:xfrm>
        </p:spPr>
        <p:txBody>
          <a:bodyPr/>
          <a:lstStyle/>
          <a:p>
            <a:pPr algn="ctr"/>
            <a:r>
              <a:rPr lang="ru-RU" sz="6600" dirty="0" smtClean="0"/>
              <a:t>Что для этого нужно делать?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64331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уметь создавать благоприятную психологическую атмосферу в детском коллективе.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786190"/>
            <a:ext cx="7851648" cy="1828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Учить детей управлять своим эмоциональным состоянием, это будет являться важнейшим условием дружественного и плодотворного общения с окружающими. Т.е. если дети будут уметь контролировать свои эмоции и будут уметь общаться с окружающими, создастся в группе особая эмоциональная атмосфера, которая благотворно действует на психику ребенка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7851648" cy="18288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Это интересно!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305800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Задумывались ли вы</a:t>
            </a:r>
            <a:r>
              <a:rPr lang="ru-RU" sz="5400" b="1" baseline="0" dirty="0" smtClean="0"/>
              <a:t>, какие установки дали вам ваши родители? Не являются ли они внутренними указателями на вашем жизненном пути?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57562"/>
            <a:ext cx="7772400" cy="1362456"/>
          </a:xfrm>
        </p:spPr>
        <p:txBody>
          <a:bodyPr/>
          <a:lstStyle/>
          <a:p>
            <a:r>
              <a:rPr lang="ru-RU" sz="8800" dirty="0" smtClean="0"/>
              <a:t>Сильные люди не плачут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7772400" cy="1362456"/>
          </a:xfrm>
        </p:spPr>
        <p:txBody>
          <a:bodyPr/>
          <a:lstStyle/>
          <a:p>
            <a:r>
              <a:rPr lang="ru-RU" sz="8800" dirty="0" smtClean="0"/>
              <a:t>Не будешь </a:t>
            </a:r>
            <a:r>
              <a:rPr lang="ru-RU" sz="8800" dirty="0" err="1" smtClean="0"/>
              <a:t>слушаться-заболеешь</a:t>
            </a:r>
            <a:r>
              <a:rPr lang="ru-RU" sz="8800" dirty="0" smtClean="0"/>
              <a:t>!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7772400" cy="1362456"/>
          </a:xfrm>
        </p:spPr>
        <p:txBody>
          <a:bodyPr/>
          <a:lstStyle/>
          <a:p>
            <a:r>
              <a:rPr lang="ru-RU" sz="8800" dirty="0" smtClean="0"/>
              <a:t>Яблоко от яблоньки недалеко падает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7772400" cy="1362456"/>
          </a:xfrm>
        </p:spPr>
        <p:txBody>
          <a:bodyPr/>
          <a:lstStyle/>
          <a:p>
            <a:r>
              <a:rPr lang="ru-RU" sz="8800" dirty="0" smtClean="0"/>
              <a:t>Сколько сил мы тебе отдали, а ты…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7772400" cy="1362456"/>
          </a:xfrm>
        </p:spPr>
        <p:txBody>
          <a:bodyPr/>
          <a:lstStyle/>
          <a:p>
            <a:r>
              <a:rPr lang="ru-RU" sz="8800" dirty="0" smtClean="0"/>
              <a:t>Не твоего ума дело…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Занятия физкультурно-оздоровительного и эстетического цикла должны занимать не менее 50% общего времени реализуемой образовательной программы (занятий).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Новый рисунок (7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142" y="2420357"/>
            <a:ext cx="4285715" cy="341904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00438"/>
            <a:ext cx="7772400" cy="1362456"/>
          </a:xfrm>
        </p:spPr>
        <p:txBody>
          <a:bodyPr/>
          <a:lstStyle/>
          <a:p>
            <a:r>
              <a:rPr lang="ru-RU" sz="7200" dirty="0" smtClean="0"/>
              <a:t>Если ты будешь так поступать, с тобой никто дружить не будет!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000504"/>
            <a:ext cx="777240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00438"/>
            <a:ext cx="7772400" cy="1362456"/>
          </a:xfrm>
        </p:spPr>
        <p:txBody>
          <a:bodyPr/>
          <a:lstStyle/>
          <a:p>
            <a:r>
              <a:rPr lang="ru-RU" sz="8800" dirty="0" smtClean="0"/>
              <a:t>Ты всегда это делаешь хуже других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929066"/>
            <a:ext cx="7772400" cy="1362456"/>
          </a:xfrm>
        </p:spPr>
        <p:txBody>
          <a:bodyPr/>
          <a:lstStyle/>
          <a:p>
            <a:r>
              <a:rPr lang="ru-RU" sz="8800" dirty="0" smtClean="0"/>
              <a:t>Будешь </a:t>
            </a:r>
            <a:r>
              <a:rPr lang="ru-RU" sz="8800" dirty="0" err="1" smtClean="0"/>
              <a:t>букой-один</a:t>
            </a:r>
            <a:r>
              <a:rPr lang="ru-RU" sz="8800" dirty="0" smtClean="0"/>
              <a:t> останешься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Это негативные установки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29000"/>
            <a:ext cx="83058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Позитивные установки: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305800" cy="1143000"/>
          </a:xfrm>
        </p:spPr>
        <p:txBody>
          <a:bodyPr>
            <a:noAutofit/>
          </a:bodyPr>
          <a:lstStyle/>
          <a:p>
            <a:r>
              <a:rPr lang="ru-RU" sz="8800" b="1" dirty="0" err="1" smtClean="0">
                <a:solidFill>
                  <a:schemeClr val="accent5">
                    <a:lumMod val="50000"/>
                  </a:schemeClr>
                </a:solidFill>
              </a:rPr>
              <a:t>Поплачь-легче</a:t>
            </a:r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 будет!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3058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Ты всегда будешь здоров!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71810"/>
            <a:ext cx="83058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Что посеешь, то и пожнешь!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Мы любим, понимаем, надеемся на тебя!</a:t>
            </a:r>
            <a:endParaRPr lang="ru-RU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64331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Твоё</a:t>
            </a:r>
            <a:r>
              <a:rPr lang="ru-RU" sz="8800" b="1" baseline="0" dirty="0" smtClean="0">
                <a:solidFill>
                  <a:schemeClr val="accent5">
                    <a:lumMod val="50000"/>
                  </a:schemeClr>
                </a:solidFill>
              </a:rPr>
              <a:t> мнение всем интересно!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овый рисунок (9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571876"/>
            <a:ext cx="4500594" cy="29289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Занятия, требующие повышенной познавательной активности и умственного напряжения детей, следует проводить в первую половину дня и в дни наиболее высокой работоспособности детей (вторник, среда). Для профилактики утомления детей рекомендуется сочетать указанные занятия с физкультурными, музыкальными занятиями, ритмикой и т.п.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8576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</a:rPr>
              <a:t>Как ты относишься к людям, так и они к тебе!</a:t>
            </a:r>
            <a:endParaRPr lang="ru-RU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0050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Каждый может ошибаться!</a:t>
            </a:r>
            <a:b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Попробуй ещё!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39290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Люби себя и другие тебя полюбят!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Как часто мы говорим детям: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86058"/>
            <a:ext cx="7772400" cy="1362456"/>
          </a:xfrm>
        </p:spPr>
        <p:txBody>
          <a:bodyPr/>
          <a:lstStyle/>
          <a:p>
            <a:r>
              <a:rPr lang="ru-RU" sz="8000" b="0" dirty="0" smtClean="0"/>
              <a:t>Посмотри что ты натворил!</a:t>
            </a:r>
            <a:endParaRPr lang="ru-RU" sz="8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7772400" cy="1362456"/>
          </a:xfrm>
        </p:spPr>
        <p:txBody>
          <a:bodyPr/>
          <a:lstStyle/>
          <a:p>
            <a:r>
              <a:rPr lang="ru-RU" sz="8800" dirty="0" smtClean="0"/>
              <a:t>Это надо делать не так…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/>
              <a:t>Неправильно!!!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71744"/>
            <a:ext cx="7772400" cy="1362456"/>
          </a:xfrm>
        </p:spPr>
        <p:txBody>
          <a:bodyPr/>
          <a:lstStyle/>
          <a:p>
            <a:r>
              <a:rPr lang="ru-RU" sz="8800" dirty="0" smtClean="0"/>
              <a:t>Когда же ты научишься?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772400" cy="1362456"/>
          </a:xfrm>
        </p:spPr>
        <p:txBody>
          <a:bodyPr/>
          <a:lstStyle/>
          <a:p>
            <a:r>
              <a:rPr lang="ru-RU" sz="8000" dirty="0" smtClean="0"/>
              <a:t>Сколько раз я тебе говорила!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/>
              <a:t>Встань в угол!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Домашние задания воспитанникам дошкольных образовательных организаций не задают.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Новый рисунок (8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767" y="1785926"/>
            <a:ext cx="6582466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786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Все эти «словечки» крепко цепляются в подсознании ребенка и потом не удивляйтесь, если вам не нравится,</a:t>
            </a:r>
            <a:r>
              <a:rPr lang="ru-RU" b="1" baseline="0" dirty="0" smtClean="0"/>
              <a:t> что ребенок отдалился от вас, стал скрытен, ленив, недоверчив, неуверен в себе.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143380"/>
            <a:ext cx="5945330" cy="893266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Эти слова ласкают душу ребенка: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50006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Ты очень многое можешь!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Спасибо!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Иди ко мне!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Я помогу тебе…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Я радуюсь твоим успехам!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Расскажи мне, что с тобой…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521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Чувства вины и стыда ни в</a:t>
            </a:r>
            <a:r>
              <a:rPr lang="ru-RU" b="1" baseline="0" dirty="0" smtClean="0">
                <a:solidFill>
                  <a:srgbClr val="00B050"/>
                </a:solidFill>
              </a:rPr>
              <a:t> коей мере не помогут ребёнку стать здоровым и счастливым.</a:t>
            </a:r>
            <a:br>
              <a:rPr lang="ru-RU" b="1" baseline="0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Не стоит превращать жизнь в уныние, иногда ребенку вовсе не нужна оценка его поведения и поступков, его просто надо успокоить…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A0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A0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A02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A03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ый рисунок (10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214686"/>
            <a:ext cx="4266667" cy="320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 В середине года (январь - февраль) для воспитанников дошкольных групп рекомендуется организовывать недельные каникулы, во время которых проводят занятия только эстетически-оздоровительного цикла (музыкальные, спортивные, изобразительного искусства).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Несколько слов об эмоциях: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714620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Отношения дошкольника с конкретным воспитателем будут определять его психическое самочувствие в детском саду, поэтому эмоции от общения со взрослым выступают важным фактором его психического благополучия.  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827088" y="0"/>
            <a:ext cx="4791075" cy="25003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/>
              <a:t>ЭМОЦИИ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781300"/>
            <a:ext cx="29337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ПОЛОЖИТЕЛЬНЫЕ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1863" y="1700213"/>
            <a:ext cx="2663825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ОТРИЦАТЕЛЬНЫЕ</a:t>
            </a:r>
          </a:p>
        </p:txBody>
      </p:sp>
      <p:pic>
        <p:nvPicPr>
          <p:cNvPr id="6" name="Picture 11" descr="C:\Users\HP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75"/>
            <a:ext cx="20716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286375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HP\Desktop\str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Frangipani Flower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58016" y="2714620"/>
            <a:ext cx="1928812" cy="1446212"/>
          </a:xfrm>
          <a:prstGeom prst="rect">
            <a:avLst/>
          </a:prstGeom>
        </p:spPr>
      </p:pic>
      <p:pic>
        <p:nvPicPr>
          <p:cNvPr id="10" name="Picture 8" descr="C:\Users\HP\Desktop\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643446"/>
            <a:ext cx="18573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643570" y="642918"/>
            <a:ext cx="8636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357422" y="2500306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2987675" y="476250"/>
            <a:ext cx="3097213" cy="1851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99FF"/>
                </a:solidFill>
              </a:rPr>
              <a:t>Радость</a:t>
            </a:r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1042988" y="1052513"/>
            <a:ext cx="2952750" cy="1584325"/>
          </a:xfrm>
          <a:prstGeom prst="ellipse">
            <a:avLst/>
          </a:prstGeom>
          <a:solidFill>
            <a:srgbClr val="1FD9E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вина</a:t>
            </a:r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468313" y="2133600"/>
            <a:ext cx="2735262" cy="12747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</a:rPr>
              <a:t>стыд</a:t>
            </a: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611188" y="3068638"/>
            <a:ext cx="2519362" cy="15033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страх</a:t>
            </a: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900113" y="3933825"/>
            <a:ext cx="2843212" cy="1512888"/>
          </a:xfrm>
          <a:prstGeom prst="ellipse">
            <a:avLst/>
          </a:prstGeom>
          <a:solidFill>
            <a:srgbClr val="F0F7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презрение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555875" y="4508500"/>
            <a:ext cx="2714625" cy="1728788"/>
          </a:xfrm>
          <a:prstGeom prst="ellipse">
            <a:avLst/>
          </a:prstGeom>
          <a:solidFill>
            <a:srgbClr val="8A7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3366"/>
                </a:solidFill>
              </a:rPr>
              <a:t>отвращение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56100" y="4365625"/>
            <a:ext cx="2879725" cy="1511300"/>
          </a:xfrm>
          <a:prstGeom prst="ellipse">
            <a:avLst/>
          </a:prstGeom>
          <a:solidFill>
            <a:srgbClr val="31680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гнев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508625" y="3500438"/>
            <a:ext cx="2879725" cy="1584325"/>
          </a:xfrm>
          <a:prstGeom prst="ellipse">
            <a:avLst/>
          </a:prstGeom>
          <a:solidFill>
            <a:srgbClr val="8013B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горе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084888" y="2276475"/>
            <a:ext cx="3059112" cy="1655763"/>
          </a:xfrm>
          <a:prstGeom prst="ellipse">
            <a:avLst/>
          </a:prstGeom>
          <a:solidFill>
            <a:srgbClr val="87EF3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</a:rPr>
              <a:t>Удивление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932363" y="981075"/>
            <a:ext cx="3382962" cy="1849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13B1"/>
                </a:solidFill>
              </a:rPr>
              <a:t>интерес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771775" y="2276475"/>
            <a:ext cx="3384550" cy="2232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Фундаментальные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эмоции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64344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Развитию эмоциональной сферы ребенка не всегда уделяется достаточное внимание в отличие от его интеллектуального развития, хотя эмоции воздействуют на все компоненты познания: на ощущения, восприятие, воображение, память и мышление. Современные дети стали менее отзывчивыми к чувствам других. Поэтому работа, направленная на развитие эмоциональной сферы, очень актуальна и важна.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</TotalTime>
  <Words>509</Words>
  <Application>Microsoft Office PowerPoint</Application>
  <PresentationFormat>Экран (4:3)</PresentationFormat>
  <Paragraphs>58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 Некоторые положения:    </vt:lpstr>
      <vt:lpstr> Занятия физкультурно-оздоровительного и эстетического цикла должны занимать не менее 50% общего времени реализуемой образовательной программы (занятий). </vt:lpstr>
      <vt:lpstr>Занятия, требующие повышенной познавательной активности и умственного напряжения детей, следует проводить в первую половину дня и в дни наиболее высокой работоспособности детей (вторник, среда). Для профилактики утомления детей рекомендуется сочетать указанные занятия с физкультурными, музыкальными занятиями, ритмикой и т.п. </vt:lpstr>
      <vt:lpstr>Домашние задания воспитанникам дошкольных образовательных организаций не задают. </vt:lpstr>
      <vt:lpstr> В середине года (январь - февраль) для воспитанников дошкольных групп рекомендуется организовывать недельные каникулы, во время которых проводят занятия только эстетически-оздоровительного цикла (музыкальные, спортивные, изобразительного искусства). </vt:lpstr>
      <vt:lpstr>Несколько слов об эмоциях:</vt:lpstr>
      <vt:lpstr>Слайд 7</vt:lpstr>
      <vt:lpstr>Слайд 8</vt:lpstr>
      <vt:lpstr>Развитию эмоциональной сферы ребенка не всегда уделяется достаточное внимание в отличие от его интеллектуального развития, хотя эмоции воздействуют на все компоненты познания: на ощущения, восприятие, воображение, память и мышление. Современные дети стали менее отзывчивыми к чувствам других. Поэтому работа, направленная на развитие эмоциональной сферы, очень актуальна и важна.</vt:lpstr>
      <vt:lpstr>Что для этого нужно делать?</vt:lpstr>
      <vt:lpstr>уметь создавать благоприятную психологическую атмосферу в детском коллективе.</vt:lpstr>
      <vt:lpstr>Учить детей управлять своим эмоциональным состоянием, это будет являться важнейшим условием дружественного и плодотворного общения с окружающими. Т.е. если дети будут уметь контролировать свои эмоции и будут уметь общаться с окружающими, создастся в группе особая эмоциональная атмосфера, которая благотворно действует на психику ребенка.</vt:lpstr>
      <vt:lpstr>Это интересно!</vt:lpstr>
      <vt:lpstr>Задумывались ли вы, какие установки дали вам ваши родители? Не являются ли они внутренними указателями на вашем жизненном пути?</vt:lpstr>
      <vt:lpstr>Сильные люди не плачут</vt:lpstr>
      <vt:lpstr>Не будешь слушаться-заболеешь!</vt:lpstr>
      <vt:lpstr>Яблоко от яблоньки недалеко падает</vt:lpstr>
      <vt:lpstr>Сколько сил мы тебе отдали, а ты…</vt:lpstr>
      <vt:lpstr>Не твоего ума дело…</vt:lpstr>
      <vt:lpstr>Если ты будешь так поступать, с тобой никто дружить не будет!</vt:lpstr>
      <vt:lpstr>Ты всегда это делаешь хуже других</vt:lpstr>
      <vt:lpstr>Будешь букой-один останешься</vt:lpstr>
      <vt:lpstr>Это негативные установки</vt:lpstr>
      <vt:lpstr>Позитивные установки:</vt:lpstr>
      <vt:lpstr>Поплачь-легче будет!</vt:lpstr>
      <vt:lpstr>Ты всегда будешь здоров!</vt:lpstr>
      <vt:lpstr>Что посеешь, то и пожнешь!</vt:lpstr>
      <vt:lpstr>Мы любим, понимаем, надеемся на тебя!</vt:lpstr>
      <vt:lpstr>Твоё мнение всем интересно!</vt:lpstr>
      <vt:lpstr>Как ты относишься к людям, так и они к тебе!</vt:lpstr>
      <vt:lpstr>Каждый может ошибаться! Попробуй ещё!</vt:lpstr>
      <vt:lpstr>Люби себя и другие тебя полюбят!</vt:lpstr>
      <vt:lpstr>Как часто мы говорим детям:</vt:lpstr>
      <vt:lpstr>Посмотри что ты натворил!</vt:lpstr>
      <vt:lpstr>Это надо делать не так…</vt:lpstr>
      <vt:lpstr>Неправильно!!!</vt:lpstr>
      <vt:lpstr>Когда же ты научишься?</vt:lpstr>
      <vt:lpstr>Сколько раз я тебе говорила!</vt:lpstr>
      <vt:lpstr>Встань в угол!</vt:lpstr>
      <vt:lpstr>Все эти «словечки» крепко цепляются в подсознании ребенка и потом не удивляйтесь, если вам не нравится, что ребенок отдалился от вас, стал скрытен, ленив, недоверчив, неуверен в себе. </vt:lpstr>
      <vt:lpstr>Эти слова ласкают душу ребенка:</vt:lpstr>
      <vt:lpstr>Ты очень многое можешь! Спасибо! Иди ко мне! Я помогу тебе… Я радуюсь твоим успехам! Расскажи мне, что с тобой…</vt:lpstr>
      <vt:lpstr>Чувства вины и стыда ни в коей мере не помогут ребёнку стать здоровым и счастливым. Не стоит превращать жизнь в уныние, иногда ребенку вовсе не нужна оценка его поведения и поступков, его просто надо успокоить…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ПСИХОГИГИЕНА</dc:title>
  <dc:creator>Ольга</dc:creator>
  <cp:lastModifiedBy>Ольга</cp:lastModifiedBy>
  <cp:revision>61</cp:revision>
  <dcterms:created xsi:type="dcterms:W3CDTF">2010-12-01T15:36:27Z</dcterms:created>
  <dcterms:modified xsi:type="dcterms:W3CDTF">2011-09-24T06:36:01Z</dcterms:modified>
</cp:coreProperties>
</file>