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89" autoAdjust="0"/>
  </p:normalViewPr>
  <p:slideViewPr>
    <p:cSldViewPr>
      <p:cViewPr varScale="1">
        <p:scale>
          <a:sx n="60" d="100"/>
          <a:sy n="60" d="100"/>
        </p:scale>
        <p:origin x="-8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C0765-D05D-468F-B212-4BEAEDB5E268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E1755-898E-4709-83B4-70C6D16CE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E1755-898E-4709-83B4-70C6D16CE0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A0AB-D8AD-4CB1-9AEB-D5E6AC65B6B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4110-799C-41BD-8025-3251A34A2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A0AB-D8AD-4CB1-9AEB-D5E6AC65B6B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4110-799C-41BD-8025-3251A34A2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A0AB-D8AD-4CB1-9AEB-D5E6AC65B6B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4110-799C-41BD-8025-3251A34A2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A0AB-D8AD-4CB1-9AEB-D5E6AC65B6B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4110-799C-41BD-8025-3251A34A2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A0AB-D8AD-4CB1-9AEB-D5E6AC65B6B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4110-799C-41BD-8025-3251A34A2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A0AB-D8AD-4CB1-9AEB-D5E6AC65B6B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4110-799C-41BD-8025-3251A34A2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A0AB-D8AD-4CB1-9AEB-D5E6AC65B6B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4110-799C-41BD-8025-3251A34A2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A0AB-D8AD-4CB1-9AEB-D5E6AC65B6B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4110-799C-41BD-8025-3251A34A2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A0AB-D8AD-4CB1-9AEB-D5E6AC65B6B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4110-799C-41BD-8025-3251A34A2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A0AB-D8AD-4CB1-9AEB-D5E6AC65B6B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4110-799C-41BD-8025-3251A34A2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A0AB-D8AD-4CB1-9AEB-D5E6AC65B6B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4110-799C-41BD-8025-3251A34A2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A0AB-D8AD-4CB1-9AEB-D5E6AC65B6B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14110-799C-41BD-8025-3251A34A2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ozvo.ru/newspaper687/rub4/art78127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digital-view.ru/index.php?showimage=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log.kp.ru/users/leonarda478/rubric/108199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www.trawka.ru/narodnye_sredstva/travnik_bolotova_M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loweryvale.ru/our-garden/how-to-grow-up-onions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gotovedu.ru/?m=201009&amp;paged=2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339752" y="404664"/>
            <a:ext cx="4464496" cy="1143000"/>
          </a:xfr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/>
              <a:t>овощи</a:t>
            </a:r>
            <a:endParaRPr lang="ru-RU" dirty="0"/>
          </a:p>
        </p:txBody>
      </p:sp>
      <p:pic>
        <p:nvPicPr>
          <p:cNvPr id="6" name="Содержимое 5" descr="dIeBUdJkVBLdOqU1474EKqQmrglSjJyq[1]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827584" y="1772816"/>
            <a:ext cx="7560840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0"/>
            <a:ext cx="2890664" cy="994122"/>
          </a:xfrm>
        </p:spPr>
        <p:txBody>
          <a:bodyPr/>
          <a:lstStyle/>
          <a:p>
            <a:r>
              <a:rPr lang="ru-RU" dirty="0" smtClean="0"/>
              <a:t>Репка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9584" y="1196752"/>
            <a:ext cx="3744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Репу знаем мы из сказки</a:t>
            </a:r>
            <a:br>
              <a:rPr lang="ru-RU" sz="2400" dirty="0" smtClean="0"/>
            </a:br>
            <a:r>
              <a:rPr lang="ru-RU" sz="2400" dirty="0" smtClean="0"/>
              <a:t>Угадаем без подсказки</a:t>
            </a:r>
            <a:br>
              <a:rPr lang="ru-RU" sz="2400" dirty="0" smtClean="0"/>
            </a:br>
            <a:r>
              <a:rPr lang="ru-RU" sz="2400" dirty="0" smtClean="0"/>
              <a:t>Желтую красавицу. </a:t>
            </a:r>
            <a:br>
              <a:rPr lang="ru-RU" sz="2400" dirty="0" smtClean="0"/>
            </a:br>
            <a:r>
              <a:rPr lang="ru-RU" sz="2400" dirty="0" smtClean="0"/>
              <a:t>Репа всем понравится, </a:t>
            </a:r>
            <a:br>
              <a:rPr lang="ru-RU" sz="2400" dirty="0" smtClean="0"/>
            </a:br>
            <a:r>
              <a:rPr lang="ru-RU" sz="2400" dirty="0" smtClean="0"/>
              <a:t>Если только не лениться, </a:t>
            </a:r>
            <a:br>
              <a:rPr lang="ru-RU" sz="2400" dirty="0" smtClean="0"/>
            </a:br>
            <a:r>
              <a:rPr lang="ru-RU" sz="2400" dirty="0" smtClean="0"/>
              <a:t>Хорошенько потрудиться. </a:t>
            </a:r>
            <a:br>
              <a:rPr lang="ru-RU" sz="2400" dirty="0" smtClean="0"/>
            </a:br>
            <a:r>
              <a:rPr lang="ru-RU" sz="2400" dirty="0" smtClean="0"/>
              <a:t>Вот тогда придёт успех:</a:t>
            </a:r>
            <a:br>
              <a:rPr lang="ru-RU" sz="2400" dirty="0" smtClean="0"/>
            </a:br>
            <a:r>
              <a:rPr lang="ru-RU" sz="2400" dirty="0" smtClean="0"/>
              <a:t>Репа вырастет на всех — </a:t>
            </a:r>
            <a:br>
              <a:rPr lang="ru-RU" sz="2400" dirty="0" smtClean="0"/>
            </a:br>
            <a:r>
              <a:rPr lang="ru-RU" sz="2400" dirty="0" smtClean="0"/>
              <a:t>Большая-пребольшая, </a:t>
            </a:r>
            <a:br>
              <a:rPr lang="ru-RU" sz="2400" dirty="0" smtClean="0"/>
            </a:br>
            <a:r>
              <a:rPr lang="ru-RU" sz="2400" dirty="0" smtClean="0"/>
              <a:t>И вкусная такая!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re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752528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2746648" cy="792088"/>
          </a:xfrm>
        </p:spPr>
        <p:txBody>
          <a:bodyPr/>
          <a:lstStyle/>
          <a:p>
            <a:r>
              <a:rPr lang="ru-RU" dirty="0" smtClean="0"/>
              <a:t>Тыква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908720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980728"/>
            <a:ext cx="4032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Овощ это или фрукт-</a:t>
            </a:r>
            <a:br>
              <a:rPr lang="ru-RU" sz="2400" dirty="0" smtClean="0"/>
            </a:br>
            <a:r>
              <a:rPr lang="ru-RU" sz="2400" dirty="0" smtClean="0"/>
              <a:t>Я не знаю даже.</a:t>
            </a:r>
            <a:br>
              <a:rPr lang="ru-RU" sz="2400" dirty="0" smtClean="0"/>
            </a:br>
            <a:r>
              <a:rPr lang="ru-RU" sz="2400" dirty="0" smtClean="0"/>
              <a:t>Может, кто-то из ребят</a:t>
            </a:r>
            <a:br>
              <a:rPr lang="ru-RU" sz="2400" dirty="0" smtClean="0"/>
            </a:br>
            <a:r>
              <a:rPr lang="ru-RU" sz="2400" dirty="0" smtClean="0"/>
              <a:t>Мне ответ подскажет?</a:t>
            </a:r>
            <a:br>
              <a:rPr lang="ru-RU" sz="2400" dirty="0" smtClean="0"/>
            </a:br>
            <a:r>
              <a:rPr lang="ru-RU" sz="2400" dirty="0" smtClean="0"/>
              <a:t>Ярко-жёлтый или рыжий?</a:t>
            </a:r>
            <a:br>
              <a:rPr lang="ru-RU" sz="2400" dirty="0" smtClean="0"/>
            </a:br>
            <a:r>
              <a:rPr lang="ru-RU" sz="2400" dirty="0" smtClean="0"/>
              <a:t>Рассмотри его поближе,</a:t>
            </a:r>
            <a:br>
              <a:rPr lang="ru-RU" sz="2400" dirty="0" smtClean="0"/>
            </a:br>
            <a:r>
              <a:rPr lang="ru-RU" sz="2400" dirty="0" smtClean="0"/>
              <a:t>Но не пробуй приподнять-</a:t>
            </a:r>
            <a:br>
              <a:rPr lang="ru-RU" sz="2400" dirty="0" smtClean="0"/>
            </a:br>
            <a:r>
              <a:rPr lang="ru-RU" sz="2400" dirty="0" smtClean="0"/>
              <a:t>Весит килограммов пять.</a:t>
            </a:r>
            <a:br>
              <a:rPr lang="ru-RU" sz="2400" dirty="0" smtClean="0"/>
            </a:br>
            <a:r>
              <a:rPr lang="ru-RU" sz="2400" dirty="0" smtClean="0"/>
              <a:t>Тыквы семечки вкусны,</a:t>
            </a:r>
            <a:br>
              <a:rPr lang="ru-RU" sz="2400" dirty="0" smtClean="0"/>
            </a:br>
            <a:r>
              <a:rPr lang="ru-RU" sz="2400" dirty="0" smtClean="0"/>
              <a:t>Она хранится до весны .</a:t>
            </a:r>
            <a:br>
              <a:rPr lang="ru-RU" sz="2400" dirty="0" smtClean="0"/>
            </a:br>
            <a:r>
              <a:rPr lang="ru-RU" sz="2400" dirty="0" smtClean="0"/>
              <a:t>Эту тыкву мама ваша</a:t>
            </a:r>
            <a:br>
              <a:rPr lang="ru-RU" sz="2400" dirty="0" smtClean="0"/>
            </a:br>
            <a:r>
              <a:rPr lang="ru-RU" sz="2400" dirty="0" smtClean="0"/>
              <a:t>В пшённую добавит кашу.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tykv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176464" cy="606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16632"/>
            <a:ext cx="2530624" cy="792088"/>
          </a:xfrm>
        </p:spPr>
        <p:txBody>
          <a:bodyPr/>
          <a:lstStyle/>
          <a:p>
            <a:r>
              <a:rPr lang="ru-RU" dirty="0" smtClean="0"/>
              <a:t>Горох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980728"/>
            <a:ext cx="3798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Раскололся тесный домик </a:t>
            </a:r>
            <a:br>
              <a:rPr lang="ru-RU" sz="2400" dirty="0" smtClean="0"/>
            </a:br>
            <a:r>
              <a:rPr lang="ru-RU" sz="2400" dirty="0" smtClean="0"/>
              <a:t>На две половинки. </a:t>
            </a:r>
            <a:br>
              <a:rPr lang="ru-RU" sz="2400" dirty="0" smtClean="0"/>
            </a:br>
            <a:r>
              <a:rPr lang="ru-RU" sz="2400" dirty="0" smtClean="0"/>
              <a:t>И посыпались оттуда </a:t>
            </a:r>
            <a:br>
              <a:rPr lang="ru-RU" sz="2400" dirty="0" smtClean="0"/>
            </a:br>
            <a:r>
              <a:rPr lang="ru-RU" sz="2400" dirty="0" smtClean="0"/>
              <a:t>Бусинки-дробинки. </a:t>
            </a:r>
          </a:p>
          <a:p>
            <a:r>
              <a:rPr lang="ru-RU" sz="2400" dirty="0" smtClean="0"/>
              <a:t>        *     *     *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51512" y="3284984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Словно в сложенных       Ладошках,</a:t>
            </a:r>
            <a:br>
              <a:rPr lang="ru-RU" sz="2400" dirty="0" smtClean="0"/>
            </a:br>
            <a:r>
              <a:rPr lang="ru-RU" sz="2400" dirty="0" smtClean="0"/>
              <a:t>Ловко спрятаны </a:t>
            </a:r>
            <a:r>
              <a:rPr lang="ru-RU" sz="2400" b="1" dirty="0" smtClean="0"/>
              <a:t>горошки</a:t>
            </a:r>
            <a:r>
              <a:rPr lang="ru-RU" sz="2400" dirty="0" smtClean="0"/>
              <a:t>!</a:t>
            </a:r>
            <a:br>
              <a:rPr lang="ru-RU" sz="2400" dirty="0" smtClean="0"/>
            </a:br>
            <a:r>
              <a:rPr lang="ru-RU" sz="2400" dirty="0" smtClean="0"/>
              <a:t>Не похож на сундучок</a:t>
            </a:r>
            <a:br>
              <a:rPr lang="ru-RU" sz="2400" dirty="0" smtClean="0"/>
            </a:br>
            <a:r>
              <a:rPr lang="ru-RU" sz="2400" dirty="0" smtClean="0"/>
              <a:t>Наш гороховый стручок.</a:t>
            </a:r>
            <a:br>
              <a:rPr lang="ru-RU" sz="2400" dirty="0" smtClean="0"/>
            </a:br>
            <a:r>
              <a:rPr lang="ru-RU" sz="2400" dirty="0" smtClean="0"/>
              <a:t>Мы «ладошки» раскрываем, А потом</a:t>
            </a:r>
            <a:br>
              <a:rPr lang="ru-RU" sz="2400" dirty="0" smtClean="0"/>
            </a:br>
            <a:r>
              <a:rPr lang="ru-RU" sz="2400" dirty="0" smtClean="0"/>
              <a:t>Мы горошки добываем Языком!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goro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104456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3466728" cy="1143000"/>
          </a:xfrm>
        </p:spPr>
        <p:txBody>
          <a:bodyPr/>
          <a:lstStyle/>
          <a:p>
            <a:r>
              <a:rPr lang="ru-RU" dirty="0" smtClean="0"/>
              <a:t>Кабачок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052736"/>
            <a:ext cx="48245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Подставив солнышку бочок. </a:t>
            </a:r>
            <a:br>
              <a:rPr lang="ru-RU" sz="2400" dirty="0" smtClean="0"/>
            </a:br>
            <a:r>
              <a:rPr lang="ru-RU" sz="2400" dirty="0" smtClean="0"/>
              <a:t>Лежит на грядке кабачок .</a:t>
            </a:r>
            <a:br>
              <a:rPr lang="ru-RU" sz="2400" dirty="0" smtClean="0"/>
            </a:br>
            <a:r>
              <a:rPr lang="ru-RU" sz="2400" dirty="0" smtClean="0"/>
              <a:t>Листок в сторонку </a:t>
            </a:r>
            <a:br>
              <a:rPr lang="ru-RU" sz="2400" dirty="0" smtClean="0"/>
            </a:br>
            <a:r>
              <a:rPr lang="ru-RU" sz="2400" dirty="0" smtClean="0"/>
              <a:t>Отодвинув,</a:t>
            </a:r>
            <a:br>
              <a:rPr lang="ru-RU" sz="2400" dirty="0" smtClean="0"/>
            </a:br>
            <a:r>
              <a:rPr lang="ru-RU" sz="2400" dirty="0" smtClean="0"/>
              <a:t>Он солнцу говорит!"</a:t>
            </a:r>
            <a:br>
              <a:rPr lang="ru-RU" sz="2400" dirty="0" smtClean="0"/>
            </a:br>
            <a:r>
              <a:rPr lang="ru-RU" sz="2400" dirty="0" smtClean="0"/>
              <a:t>«Погрей, погрей. пожалуйста, мне спину.</a:t>
            </a:r>
            <a:br>
              <a:rPr lang="ru-RU" sz="2400" dirty="0" smtClean="0"/>
            </a:br>
            <a:r>
              <a:rPr lang="ru-RU" sz="2400" dirty="0" smtClean="0"/>
              <a:t>Я подрасти хочу скорей.»</a:t>
            </a:r>
            <a:br>
              <a:rPr lang="ru-RU" sz="2400" dirty="0" smtClean="0"/>
            </a:br>
            <a:r>
              <a:rPr lang="ru-RU" sz="2400" dirty="0" smtClean="0"/>
              <a:t>Вмиг солнце принялось за дело</a:t>
            </a:r>
            <a:br>
              <a:rPr lang="ru-RU" sz="2400" dirty="0" smtClean="0"/>
            </a:br>
            <a:r>
              <a:rPr lang="ru-RU" sz="2400" dirty="0" smtClean="0"/>
              <a:t>И спинку кабачку погрело.</a:t>
            </a:r>
            <a:br>
              <a:rPr lang="ru-RU" sz="2400" dirty="0" smtClean="0"/>
            </a:br>
            <a:r>
              <a:rPr lang="ru-RU" sz="2400" dirty="0" smtClean="0"/>
              <a:t>А кабачок хотел потом</a:t>
            </a:r>
            <a:br>
              <a:rPr lang="ru-RU" sz="2400" dirty="0" smtClean="0"/>
            </a:br>
            <a:r>
              <a:rPr lang="ru-RU" sz="2400" dirty="0" smtClean="0"/>
              <a:t>Улечься кверху животом.</a:t>
            </a:r>
            <a:br>
              <a:rPr lang="ru-RU" sz="2400" dirty="0" smtClean="0"/>
            </a:br>
            <a:r>
              <a:rPr lang="ru-RU" sz="2400" dirty="0" smtClean="0"/>
              <a:t>Он надувался, он пыхтел ..</a:t>
            </a:r>
            <a:br>
              <a:rPr lang="ru-RU" sz="2400" dirty="0" smtClean="0"/>
            </a:br>
            <a:r>
              <a:rPr lang="ru-RU" sz="2400" dirty="0" smtClean="0"/>
              <a:t>Но повернуться</a:t>
            </a:r>
            <a:br>
              <a:rPr lang="ru-RU" sz="2400" dirty="0" smtClean="0"/>
            </a:br>
            <a:r>
              <a:rPr lang="ru-RU" sz="2400" dirty="0" smtClean="0"/>
              <a:t>Не сумел.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kabach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3672408" cy="604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2530624" cy="864096"/>
          </a:xfrm>
        </p:spPr>
        <p:txBody>
          <a:bodyPr/>
          <a:lstStyle/>
          <a:p>
            <a:r>
              <a:rPr lang="ru-RU" dirty="0" smtClean="0"/>
              <a:t>Перец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980728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Да, я – перец, </a:t>
            </a:r>
          </a:p>
          <a:p>
            <a:r>
              <a:rPr lang="ru-RU" sz="2400" dirty="0" smtClean="0"/>
              <a:t>Но не тот, </a:t>
            </a:r>
            <a:br>
              <a:rPr lang="ru-RU" sz="2400" dirty="0" smtClean="0"/>
            </a:br>
            <a:r>
              <a:rPr lang="ru-RU" sz="2400" dirty="0" smtClean="0"/>
              <a:t>Что язык так </a:t>
            </a:r>
          </a:p>
          <a:p>
            <a:r>
              <a:rPr lang="ru-RU" sz="2400" dirty="0" smtClean="0"/>
              <a:t>Сильно жжет.</a:t>
            </a:r>
            <a:br>
              <a:rPr lang="ru-RU" sz="2400" dirty="0" smtClean="0"/>
            </a:br>
            <a:r>
              <a:rPr lang="ru-RU" sz="2400" dirty="0" smtClean="0"/>
              <a:t>Я мясистый, Витаминный, </a:t>
            </a:r>
            <a:br>
              <a:rPr lang="ru-RU" sz="2400" dirty="0" smtClean="0"/>
            </a:br>
            <a:r>
              <a:rPr lang="ru-RU" sz="2400" dirty="0" smtClean="0"/>
              <a:t>Запаси меня на зиму.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149080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Перец - южное растение,</a:t>
            </a:r>
            <a:br>
              <a:rPr lang="ru-RU" sz="2400" dirty="0" smtClean="0"/>
            </a:br>
            <a:r>
              <a:rPr lang="ru-RU" sz="2400" dirty="0" smtClean="0"/>
              <a:t>Он густой, не любит тени,</a:t>
            </a:r>
            <a:br>
              <a:rPr lang="ru-RU" sz="2400" dirty="0" smtClean="0"/>
            </a:br>
            <a:r>
              <a:rPr lang="ru-RU" sz="2400" dirty="0" smtClean="0"/>
              <a:t>Он на солнышке растёт,</a:t>
            </a:r>
            <a:br>
              <a:rPr lang="ru-RU" sz="2400" dirty="0" smtClean="0"/>
            </a:br>
            <a:r>
              <a:rPr lang="ru-RU" sz="2400" dirty="0" smtClean="0"/>
              <a:t>Свет лучистый перец пьёт.</a:t>
            </a:r>
            <a:br>
              <a:rPr lang="ru-RU" sz="2400" dirty="0" smtClean="0"/>
            </a:br>
            <a:r>
              <a:rPr lang="ru-RU" sz="2400" dirty="0" smtClean="0"/>
              <a:t>Любит влагу и полив,</a:t>
            </a:r>
            <a:br>
              <a:rPr lang="ru-RU" sz="2400" dirty="0" smtClean="0"/>
            </a:br>
            <a:r>
              <a:rPr lang="ru-RU" sz="2400" dirty="0" smtClean="0"/>
              <a:t>Красный, жёлтый, он красив.</a:t>
            </a:r>
            <a:endParaRPr lang="ru-RU" sz="2400" dirty="0"/>
          </a:p>
        </p:txBody>
      </p:sp>
      <p:pic>
        <p:nvPicPr>
          <p:cNvPr id="5" name="Рисунок 4" descr="per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744416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404664"/>
            <a:ext cx="2530624" cy="778098"/>
          </a:xfrm>
        </p:spPr>
        <p:txBody>
          <a:bodyPr/>
          <a:lstStyle/>
          <a:p>
            <a:r>
              <a:rPr lang="ru-RU" dirty="0" smtClean="0"/>
              <a:t>Укроп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1268760"/>
            <a:ext cx="3312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 зеленый, и душистый.</a:t>
            </a:r>
            <a:br>
              <a:rPr lang="ru-RU" sz="2400" dirty="0" smtClean="0"/>
            </a:br>
            <a:r>
              <a:rPr lang="ru-RU" sz="2400" dirty="0" smtClean="0"/>
              <a:t>И, как елочка, пушистый.</a:t>
            </a:r>
            <a:br>
              <a:rPr lang="ru-RU" sz="2400" dirty="0" smtClean="0"/>
            </a:br>
            <a:r>
              <a:rPr lang="ru-RU" sz="2400" dirty="0" smtClean="0"/>
              <a:t>Я – укроп, делюсь секретом:</a:t>
            </a:r>
            <a:br>
              <a:rPr lang="ru-RU" sz="2400" dirty="0" smtClean="0"/>
            </a:br>
            <a:r>
              <a:rPr lang="ru-RU" sz="2400" dirty="0" smtClean="0"/>
              <a:t>Нужен я зимой и летом.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uk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986166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76672"/>
            <a:ext cx="3754760" cy="1143000"/>
          </a:xfrm>
        </p:spPr>
        <p:txBody>
          <a:bodyPr/>
          <a:lstStyle/>
          <a:p>
            <a:r>
              <a:rPr lang="ru-RU" dirty="0" smtClean="0"/>
              <a:t>Петрушка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700808"/>
            <a:ext cx="4355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Я шепну тебе на ушко:</a:t>
            </a:r>
            <a:br>
              <a:rPr lang="ru-RU" sz="2400" dirty="0" smtClean="0"/>
            </a:br>
            <a:r>
              <a:rPr lang="ru-RU" sz="2400" dirty="0" smtClean="0"/>
              <a:t>Я - не клоун, но - петрушка.</a:t>
            </a:r>
            <a:br>
              <a:rPr lang="ru-RU" sz="2400" dirty="0" smtClean="0"/>
            </a:br>
            <a:r>
              <a:rPr lang="ru-RU" sz="2400" dirty="0" smtClean="0"/>
              <a:t>Сочная и длинная –</a:t>
            </a:r>
            <a:br>
              <a:rPr lang="ru-RU" sz="2400" dirty="0" smtClean="0"/>
            </a:br>
            <a:r>
              <a:rPr lang="ru-RU" sz="2400" dirty="0" smtClean="0"/>
              <a:t>Зелень витаминная.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petrus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4680520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2746648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Чеснок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340768"/>
            <a:ext cx="4427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Я всегда немного жгучий,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Но не злой и не вонючий.</a:t>
            </a:r>
            <a:br>
              <a:rPr lang="ru-RU" sz="2400" dirty="0" smtClean="0"/>
            </a:br>
            <a:r>
              <a:rPr lang="ru-RU" sz="2400" dirty="0" smtClean="0"/>
              <a:t>От простуды, между прочим,</a:t>
            </a:r>
            <a:br>
              <a:rPr lang="ru-RU" sz="2400" dirty="0" smtClean="0"/>
            </a:br>
            <a:r>
              <a:rPr lang="ru-RU" sz="2400" dirty="0" smtClean="0"/>
              <a:t>Словно щит, надёжный очень.</a:t>
            </a:r>
          </a:p>
          <a:p>
            <a:r>
              <a:rPr lang="ru-RU" sz="2400" dirty="0" smtClean="0"/>
              <a:t>            *     *      *</a:t>
            </a:r>
            <a:endParaRPr lang="ru-RU" sz="2400" dirty="0"/>
          </a:p>
        </p:txBody>
      </p:sp>
      <p:pic>
        <p:nvPicPr>
          <p:cNvPr id="4" name="Рисунок 3" descr="ches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76464" cy="594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37890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Чеснока душистый зубчик</a:t>
            </a:r>
            <a:br>
              <a:rPr lang="ru-RU" sz="2400" dirty="0" smtClean="0"/>
            </a:br>
            <a:r>
              <a:rPr lang="ru-RU" sz="2400" dirty="0" smtClean="0"/>
              <a:t>Мы с тобой положим в супчик.</a:t>
            </a:r>
            <a:br>
              <a:rPr lang="ru-RU" sz="2400" dirty="0" smtClean="0"/>
            </a:br>
            <a:r>
              <a:rPr lang="ru-RU" sz="2400" dirty="0" smtClean="0"/>
              <a:t>Даст он супу аромат,</a:t>
            </a:r>
            <a:br>
              <a:rPr lang="ru-RU" sz="2400" dirty="0" smtClean="0"/>
            </a:br>
            <a:r>
              <a:rPr lang="ru-RU" sz="2400" dirty="0" smtClean="0"/>
              <a:t>Станет суп вкусней стократ!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2492896"/>
            <a:ext cx="2552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Конец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220072" y="1124744"/>
            <a:ext cx="3008313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Картофель</a:t>
            </a:r>
            <a:br>
              <a:rPr lang="ru-RU" dirty="0" smtClean="0"/>
            </a:br>
            <a:r>
              <a:rPr lang="ru-RU" dirty="0" smtClean="0"/>
              <a:t>               </a:t>
            </a:r>
            <a:endParaRPr lang="ru-RU" dirty="0"/>
          </a:p>
        </p:txBody>
      </p:sp>
      <p:pic>
        <p:nvPicPr>
          <p:cNvPr id="10" name="Содержимое 9" descr="nicubunu_Potato[1]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7545" y="4581128"/>
            <a:ext cx="864096" cy="792088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2060848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 зелен, и густ</a:t>
            </a:r>
            <a:br>
              <a:rPr lang="ru-RU" sz="2400" dirty="0" smtClean="0"/>
            </a:br>
            <a:r>
              <a:rPr lang="ru-RU" sz="2400" dirty="0" smtClean="0"/>
              <a:t>На грядке вырос куст.</a:t>
            </a:r>
            <a:br>
              <a:rPr lang="ru-RU" sz="2400" dirty="0" smtClean="0"/>
            </a:br>
            <a:r>
              <a:rPr lang="ru-RU" sz="2400" dirty="0" smtClean="0"/>
              <a:t>Покопай немножко:</a:t>
            </a:r>
            <a:br>
              <a:rPr lang="ru-RU" sz="2400" dirty="0" smtClean="0"/>
            </a:br>
            <a:r>
              <a:rPr lang="ru-RU" sz="2400" dirty="0" smtClean="0"/>
              <a:t>Под кустом...</a:t>
            </a:r>
            <a:r>
              <a:rPr lang="ru-RU" sz="2400" b="1" dirty="0" smtClean="0"/>
              <a:t>( Картошка)</a:t>
            </a:r>
            <a:endParaRPr lang="ru-RU" sz="2400" dirty="0"/>
          </a:p>
        </p:txBody>
      </p:sp>
      <p:pic>
        <p:nvPicPr>
          <p:cNvPr id="6" name="Рисунок 5" descr="kartofel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345638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9" descr="nicubunu_Potato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5589240"/>
            <a:ext cx="864096" cy="792088"/>
          </a:xfrm>
          <a:prstGeom prst="rect">
            <a:avLst/>
          </a:prstGeom>
        </p:spPr>
      </p:pic>
      <p:pic>
        <p:nvPicPr>
          <p:cNvPr id="11" name="Содержимое 9" descr="nicubunu_Potato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517232"/>
            <a:ext cx="864096" cy="792088"/>
          </a:xfrm>
          <a:prstGeom prst="rect">
            <a:avLst/>
          </a:prstGeom>
        </p:spPr>
      </p:pic>
      <p:pic>
        <p:nvPicPr>
          <p:cNvPr id="12" name="Содержимое 9" descr="nicubunu_Potato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581128"/>
            <a:ext cx="864096" cy="792088"/>
          </a:xfrm>
          <a:prstGeom prst="rect">
            <a:avLst/>
          </a:prstGeom>
        </p:spPr>
      </p:pic>
      <p:pic>
        <p:nvPicPr>
          <p:cNvPr id="13" name="Содержимое 9" descr="nicubunu_Potato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653136"/>
            <a:ext cx="864096" cy="79208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92080" y="476672"/>
            <a:ext cx="3106688" cy="710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Капуста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484784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Лоскуток на лоскутке </a:t>
            </a:r>
          </a:p>
          <a:p>
            <a:pPr>
              <a:buFontTx/>
              <a:buChar char="-"/>
            </a:pPr>
            <a:r>
              <a:rPr lang="ru-RU" sz="2400" dirty="0" smtClean="0"/>
              <a:t>зелёные заплатки, </a:t>
            </a:r>
            <a:br>
              <a:rPr lang="ru-RU" sz="2400" dirty="0" smtClean="0"/>
            </a:br>
            <a:r>
              <a:rPr lang="ru-RU" sz="2400" dirty="0" smtClean="0"/>
              <a:t>Целый день на животе</a:t>
            </a:r>
          </a:p>
          <a:p>
            <a:pPr>
              <a:buFontTx/>
              <a:buChar char="-"/>
            </a:pPr>
            <a:r>
              <a:rPr lang="ru-RU" sz="2400" dirty="0" smtClean="0"/>
              <a:t> нежится на грядке.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437112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Расселась барыня на грядке, </a:t>
            </a:r>
            <a:br>
              <a:rPr lang="ru-RU" sz="2400" dirty="0" smtClean="0"/>
            </a:br>
            <a:r>
              <a:rPr lang="ru-RU" sz="2400" dirty="0" smtClean="0"/>
              <a:t>Одета в шумные шелка. </a:t>
            </a:r>
            <a:br>
              <a:rPr lang="ru-RU" sz="2400" dirty="0" smtClean="0"/>
            </a:br>
            <a:r>
              <a:rPr lang="ru-RU" sz="2400" dirty="0" smtClean="0"/>
              <a:t>Мы для неё готовим кадки </a:t>
            </a:r>
            <a:br>
              <a:rPr lang="ru-RU" sz="2400" dirty="0" smtClean="0"/>
            </a:br>
            <a:r>
              <a:rPr lang="ru-RU" sz="2400" dirty="0" smtClean="0"/>
              <a:t>И крупной соли полмешка. </a:t>
            </a:r>
            <a:endParaRPr lang="ru-RU" sz="2400" dirty="0"/>
          </a:p>
        </p:txBody>
      </p:sp>
      <p:pic>
        <p:nvPicPr>
          <p:cNvPr id="1026" name="Picture 2" descr="http://hozvo.ru/img/news/image/687/kaapus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68960"/>
            <a:ext cx="3253322" cy="3542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digital-view.ru/images/20081011130359_img_738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48680"/>
            <a:ext cx="453650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04664"/>
            <a:ext cx="288032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Морковь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700808"/>
            <a:ext cx="4302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Расту в земле на грядке я, </a:t>
            </a:r>
            <a:br>
              <a:rPr lang="ru-RU" sz="2400" dirty="0" smtClean="0"/>
            </a:br>
            <a:r>
              <a:rPr lang="ru-RU" sz="2400" dirty="0" smtClean="0"/>
              <a:t>Красная, длинная, сладкая. </a:t>
            </a:r>
            <a:endParaRPr lang="ru-RU" sz="2400" dirty="0"/>
          </a:p>
        </p:txBody>
      </p:sp>
      <p:pic>
        <p:nvPicPr>
          <p:cNvPr id="18436" name="Picture 4" descr="http://bazaovoshey.ru/content/category/33/carrto2_ori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888432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4293097"/>
            <a:ext cx="46805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</a:t>
            </a:r>
            <a:r>
              <a:rPr lang="ru-RU" sz="2400" b="1" dirty="0" smtClean="0"/>
              <a:t>морковки</a:t>
            </a:r>
            <a:r>
              <a:rPr lang="ru-RU" sz="2400" dirty="0" smtClean="0"/>
              <a:t> красный носик,</a:t>
            </a:r>
            <a:br>
              <a:rPr lang="ru-RU" sz="2400" dirty="0" smtClean="0"/>
            </a:br>
            <a:r>
              <a:rPr lang="ru-RU" sz="2400" dirty="0" smtClean="0"/>
              <a:t>Сочный, вкусный, сладкий плод.</a:t>
            </a:r>
            <a:br>
              <a:rPr lang="ru-RU" sz="2400" dirty="0" smtClean="0"/>
            </a:br>
            <a:r>
              <a:rPr lang="ru-RU" sz="2400" dirty="0" smtClean="0"/>
              <a:t>А зелёный пышный хвостик</a:t>
            </a:r>
            <a:br>
              <a:rPr lang="ru-RU" sz="2400" dirty="0" smtClean="0"/>
            </a:br>
            <a:r>
              <a:rPr lang="ru-RU" sz="2400" dirty="0" smtClean="0"/>
              <a:t>Украшает огород.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8" name="Picture 6" descr="http://www.trawka.ru/images/travnik_bolotova/t_morko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60648"/>
            <a:ext cx="1738536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268760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Сидит дед, в шубу одет, </a:t>
            </a:r>
            <a:br>
              <a:rPr lang="ru-RU" sz="2400" dirty="0" smtClean="0"/>
            </a:br>
            <a:r>
              <a:rPr lang="ru-RU" sz="2400" dirty="0" smtClean="0"/>
              <a:t>Кто его раздевает, </a:t>
            </a:r>
          </a:p>
          <a:p>
            <a:r>
              <a:rPr lang="ru-RU" sz="2400" dirty="0" smtClean="0"/>
              <a:t>Тот слёзы проливает.</a:t>
            </a:r>
          </a:p>
          <a:p>
            <a:r>
              <a:rPr lang="ru-RU" sz="2400" dirty="0" smtClean="0"/>
              <a:t>                                  (лук) </a:t>
            </a:r>
            <a:endParaRPr lang="ru-RU" sz="2400" dirty="0"/>
          </a:p>
        </p:txBody>
      </p:sp>
      <p:pic>
        <p:nvPicPr>
          <p:cNvPr id="19458" name="Picture 2" descr="http://floweryvale.ru/images/stories/2012/04/Onions_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81642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gotovedu.ru/wp-content/uploads/lu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12976"/>
            <a:ext cx="3960440" cy="31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4365104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меня есть друг,</a:t>
            </a:r>
            <a:br>
              <a:rPr lang="ru-RU" sz="2400" dirty="0" smtClean="0"/>
            </a:br>
            <a:r>
              <a:rPr lang="ru-RU" sz="2400" dirty="0" smtClean="0"/>
              <a:t>Он – от семи недуг!</a:t>
            </a:r>
            <a:br>
              <a:rPr lang="ru-RU" sz="2400" dirty="0" smtClean="0"/>
            </a:br>
            <a:r>
              <a:rPr lang="ru-RU" sz="2400" dirty="0" smtClean="0"/>
              <a:t>Это - вкусный и полезный,</a:t>
            </a:r>
            <a:br>
              <a:rPr lang="ru-RU" sz="2400" dirty="0" smtClean="0"/>
            </a:br>
            <a:r>
              <a:rPr lang="ru-RU" sz="2400" dirty="0" smtClean="0"/>
              <a:t>Желто - золотистый </a:t>
            </a:r>
            <a:r>
              <a:rPr lang="ru-RU" sz="2400" b="1" dirty="0" smtClean="0"/>
              <a:t>лук</a:t>
            </a:r>
            <a:r>
              <a:rPr lang="ru-RU" sz="2400" dirty="0" smtClean="0"/>
              <a:t>!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2656"/>
            <a:ext cx="2818656" cy="922114"/>
          </a:xfrm>
        </p:spPr>
        <p:txBody>
          <a:bodyPr/>
          <a:lstStyle/>
          <a:p>
            <a:r>
              <a:rPr lang="ru-RU" dirty="0" smtClean="0"/>
              <a:t>Свекла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412776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Хотя я сахарной зовусь, </a:t>
            </a:r>
            <a:br>
              <a:rPr lang="ru-RU" sz="2400" dirty="0" smtClean="0"/>
            </a:br>
            <a:r>
              <a:rPr lang="ru-RU" sz="2400" dirty="0" smtClean="0"/>
              <a:t>Но от дождя я не размокла, </a:t>
            </a:r>
            <a:br>
              <a:rPr lang="ru-RU" sz="2400" dirty="0" smtClean="0"/>
            </a:br>
            <a:r>
              <a:rPr lang="ru-RU" sz="2400" dirty="0" smtClean="0"/>
              <a:t>Крупна, кругла, </a:t>
            </a:r>
          </a:p>
          <a:p>
            <a:r>
              <a:rPr lang="ru-RU" sz="2400" dirty="0" smtClean="0"/>
              <a:t>Сладка на вкус, </a:t>
            </a:r>
            <a:br>
              <a:rPr lang="ru-RU" sz="2400" dirty="0" smtClean="0"/>
            </a:br>
            <a:r>
              <a:rPr lang="ru-RU" sz="2400" dirty="0" smtClean="0"/>
              <a:t>Узнали вы, кто я? ...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*     *      *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725144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Свёкла для борща годится, </a:t>
            </a:r>
            <a:br>
              <a:rPr lang="ru-RU" sz="2400" dirty="0" smtClean="0"/>
            </a:br>
            <a:r>
              <a:rPr lang="ru-RU" sz="2400" dirty="0" smtClean="0"/>
              <a:t>Покраснела, как девица. </a:t>
            </a:r>
            <a:br>
              <a:rPr lang="ru-RU" sz="2400" dirty="0" smtClean="0"/>
            </a:br>
            <a:r>
              <a:rPr lang="ru-RU" sz="2400" dirty="0" smtClean="0"/>
              <a:t>Без неё и винегрет</a:t>
            </a:r>
            <a:br>
              <a:rPr lang="ru-RU" sz="2400" dirty="0" smtClean="0"/>
            </a:br>
            <a:r>
              <a:rPr lang="ru-RU" sz="2400" dirty="0" smtClean="0"/>
              <a:t>Не получишь на обед.</a:t>
            </a:r>
            <a:endParaRPr lang="ru-RU" sz="2400" dirty="0"/>
          </a:p>
        </p:txBody>
      </p:sp>
      <p:pic>
        <p:nvPicPr>
          <p:cNvPr id="5" name="Рисунок 4" descr="svek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4176464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620688"/>
            <a:ext cx="2962672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Огурец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988840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Я длинный и зеленый,</a:t>
            </a:r>
            <a:br>
              <a:rPr lang="ru-RU" sz="2400" dirty="0" smtClean="0"/>
            </a:br>
            <a:r>
              <a:rPr lang="ru-RU" sz="2400" dirty="0" smtClean="0"/>
              <a:t>То свежий, то соленый,</a:t>
            </a:r>
            <a:br>
              <a:rPr lang="ru-RU" sz="2400" dirty="0" smtClean="0"/>
            </a:br>
            <a:r>
              <a:rPr lang="ru-RU" sz="2400" dirty="0" smtClean="0"/>
              <a:t>Расту я в огороде,</a:t>
            </a:r>
            <a:br>
              <a:rPr lang="ru-RU" sz="2400" dirty="0" smtClean="0"/>
            </a:br>
            <a:r>
              <a:rPr lang="ru-RU" sz="2400" dirty="0" smtClean="0"/>
              <a:t>Любим во всем народе,</a:t>
            </a:r>
            <a:br>
              <a:rPr lang="ru-RU" sz="2400" dirty="0" smtClean="0"/>
            </a:br>
            <a:r>
              <a:rPr lang="ru-RU" sz="2400" dirty="0" smtClean="0"/>
              <a:t>Вот какой я молодец,</a:t>
            </a:r>
            <a:br>
              <a:rPr lang="ru-RU" sz="2400" dirty="0" smtClean="0"/>
            </a:br>
            <a:r>
              <a:rPr lang="ru-RU" sz="2400" dirty="0" smtClean="0"/>
              <a:t>Называюсь </a:t>
            </a:r>
            <a:r>
              <a:rPr lang="ru-RU" sz="2400" b="1" dirty="0" smtClean="0"/>
              <a:t>огурец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Рисунок 6" descr="ogur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816424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332656"/>
            <a:ext cx="3034680" cy="994122"/>
          </a:xfrm>
        </p:spPr>
        <p:txBody>
          <a:bodyPr/>
          <a:lstStyle/>
          <a:p>
            <a:r>
              <a:rPr lang="ru-RU" dirty="0" smtClean="0"/>
              <a:t>Помидор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412776"/>
            <a:ext cx="3312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Как на нашей грядке </a:t>
            </a:r>
            <a:br>
              <a:rPr lang="ru-RU" sz="2400" dirty="0" smtClean="0"/>
            </a:br>
            <a:r>
              <a:rPr lang="ru-RU" sz="2400" dirty="0" smtClean="0"/>
              <a:t>Выросли загадки </a:t>
            </a:r>
            <a:br>
              <a:rPr lang="ru-RU" sz="2400" dirty="0" smtClean="0"/>
            </a:br>
            <a:r>
              <a:rPr lang="ru-RU" sz="2400" dirty="0" smtClean="0"/>
              <a:t>Сочные да крупные, </a:t>
            </a:r>
            <a:br>
              <a:rPr lang="ru-RU" sz="2400" dirty="0" smtClean="0"/>
            </a:br>
            <a:r>
              <a:rPr lang="ru-RU" sz="2400" dirty="0" smtClean="0"/>
              <a:t>Вот такие круглые. </a:t>
            </a:r>
            <a:br>
              <a:rPr lang="ru-RU" sz="2400" dirty="0" smtClean="0"/>
            </a:br>
            <a:r>
              <a:rPr lang="ru-RU" sz="2400" dirty="0" smtClean="0"/>
              <a:t>Летом зеленеют, </a:t>
            </a:r>
            <a:br>
              <a:rPr lang="ru-RU" sz="2400" dirty="0" smtClean="0"/>
            </a:br>
            <a:r>
              <a:rPr lang="ru-RU" sz="2400" dirty="0" smtClean="0"/>
              <a:t>К осени краснеют.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*       *       *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4365104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Этот красный яркий плод</a:t>
            </a:r>
            <a:br>
              <a:rPr lang="ru-RU" sz="2400" dirty="0" smtClean="0"/>
            </a:br>
            <a:r>
              <a:rPr lang="ru-RU" sz="2400" dirty="0" smtClean="0"/>
              <a:t>Так и просится к нам в рот.</a:t>
            </a:r>
            <a:br>
              <a:rPr lang="ru-RU" sz="2400" dirty="0" smtClean="0"/>
            </a:br>
            <a:r>
              <a:rPr lang="ru-RU" sz="2400" dirty="0" smtClean="0"/>
              <a:t>Мягкий, сочный он внутри</a:t>
            </a:r>
            <a:br>
              <a:rPr lang="ru-RU" sz="2400" dirty="0" smtClean="0"/>
            </a:br>
            <a:r>
              <a:rPr lang="ru-RU" sz="2400" b="1" dirty="0" smtClean="0"/>
              <a:t>Помидором</a:t>
            </a:r>
            <a:r>
              <a:rPr lang="ru-RU" sz="2400" dirty="0" smtClean="0"/>
              <a:t> назови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pomi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608512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548680"/>
            <a:ext cx="2818656" cy="994122"/>
          </a:xfrm>
        </p:spPr>
        <p:txBody>
          <a:bodyPr/>
          <a:lstStyle/>
          <a:p>
            <a:r>
              <a:rPr lang="ru-RU" dirty="0" smtClean="0"/>
              <a:t>Редис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293096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Щёки розовы, </a:t>
            </a:r>
          </a:p>
          <a:p>
            <a:r>
              <a:rPr lang="ru-RU" sz="2400" dirty="0" smtClean="0"/>
              <a:t>Нос белый, </a:t>
            </a:r>
            <a:br>
              <a:rPr lang="ru-RU" sz="2400" dirty="0" smtClean="0"/>
            </a:br>
            <a:r>
              <a:rPr lang="ru-RU" sz="2400" dirty="0" smtClean="0"/>
              <a:t>В темноте сижу</a:t>
            </a:r>
          </a:p>
          <a:p>
            <a:r>
              <a:rPr lang="ru-RU" sz="2400" dirty="0" smtClean="0"/>
              <a:t> День целый. </a:t>
            </a:r>
            <a:br>
              <a:rPr lang="ru-RU" sz="2400" dirty="0" smtClean="0"/>
            </a:br>
            <a:r>
              <a:rPr lang="ru-RU" sz="2400" dirty="0" smtClean="0"/>
              <a:t>А рубашка зелена, </a:t>
            </a:r>
            <a:br>
              <a:rPr lang="ru-RU" sz="2400" dirty="0" smtClean="0"/>
            </a:br>
            <a:r>
              <a:rPr lang="ru-RU" sz="2400" dirty="0" smtClean="0"/>
              <a:t>Вся на солнышке она.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55568" y="1772816"/>
            <a:ext cx="38884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 земли ты вылезай</a:t>
            </a:r>
            <a:br>
              <a:rPr lang="ru-RU" sz="2400" dirty="0" smtClean="0"/>
            </a:br>
            <a:r>
              <a:rPr lang="ru-RU" sz="2400" dirty="0" smtClean="0"/>
              <a:t>И себя увидеть дай.</a:t>
            </a:r>
            <a:br>
              <a:rPr lang="ru-RU" sz="2400" dirty="0" smtClean="0"/>
            </a:br>
            <a:r>
              <a:rPr lang="ru-RU" sz="2400" dirty="0" smtClean="0"/>
              <a:t>На сердечко ты похожа</a:t>
            </a:r>
            <a:br>
              <a:rPr lang="ru-RU" sz="2400" dirty="0" smtClean="0"/>
            </a:br>
            <a:r>
              <a:rPr lang="ru-RU" sz="2400" dirty="0" smtClean="0"/>
              <a:t>С красною нарядной кожей.</a:t>
            </a:r>
            <a:br>
              <a:rPr lang="ru-RU" sz="2400" dirty="0" smtClean="0"/>
            </a:br>
            <a:r>
              <a:rPr lang="ru-RU" sz="2400" dirty="0" smtClean="0"/>
              <a:t>Серединка белая, </a:t>
            </a:r>
            <a:br>
              <a:rPr lang="ru-RU" sz="2400" dirty="0" smtClean="0"/>
            </a:br>
            <a:r>
              <a:rPr lang="ru-RU" sz="2400" dirty="0" smtClean="0"/>
              <a:t>А ты, редиска спелая.</a:t>
            </a:r>
            <a:br>
              <a:rPr lang="ru-RU" sz="2400" dirty="0" smtClean="0"/>
            </a:br>
            <a:r>
              <a:rPr lang="ru-RU" sz="2400" dirty="0" smtClean="0"/>
              <a:t>Очень ты прекрасная,</a:t>
            </a:r>
            <a:br>
              <a:rPr lang="ru-RU" sz="2400" dirty="0" smtClean="0"/>
            </a:br>
            <a:r>
              <a:rPr lang="ru-RU" sz="2400" dirty="0" smtClean="0"/>
              <a:t>Моя редиска красная!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rad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46449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149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овощи</vt:lpstr>
      <vt:lpstr>Картофель                </vt:lpstr>
      <vt:lpstr>Капуста</vt:lpstr>
      <vt:lpstr>Морковь </vt:lpstr>
      <vt:lpstr>Лук</vt:lpstr>
      <vt:lpstr>Свекла</vt:lpstr>
      <vt:lpstr>Огурец</vt:lpstr>
      <vt:lpstr>Помидор</vt:lpstr>
      <vt:lpstr>Редис</vt:lpstr>
      <vt:lpstr>Репка</vt:lpstr>
      <vt:lpstr>Тыква</vt:lpstr>
      <vt:lpstr>Горох</vt:lpstr>
      <vt:lpstr>Кабачок</vt:lpstr>
      <vt:lpstr>Перец</vt:lpstr>
      <vt:lpstr>Укроп</vt:lpstr>
      <vt:lpstr>Петрушка</vt:lpstr>
      <vt:lpstr>Чеснок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subject>ФЦКМ</dc:subject>
  <dc:creator>Наталья Румянцева</dc:creator>
  <dc:description>презентация для детского сада по теме"ОВОЩИ"</dc:description>
  <cp:lastModifiedBy>Наталья</cp:lastModifiedBy>
  <cp:revision>53</cp:revision>
  <dcterms:created xsi:type="dcterms:W3CDTF">2012-10-06T06:13:26Z</dcterms:created>
  <dcterms:modified xsi:type="dcterms:W3CDTF">2012-10-10T17:13:45Z</dcterms:modified>
</cp:coreProperties>
</file>