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4" r:id="rId3"/>
    <p:sldId id="262" r:id="rId4"/>
    <p:sldId id="265" r:id="rId5"/>
    <p:sldId id="266" r:id="rId6"/>
    <p:sldId id="267" r:id="rId7"/>
    <p:sldId id="268" r:id="rId8"/>
    <p:sldId id="263" r:id="rId9"/>
    <p:sldId id="269" r:id="rId10"/>
    <p:sldId id="270" r:id="rId11"/>
    <p:sldId id="273" r:id="rId12"/>
    <p:sldId id="27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8B18-ED3C-4051-9222-8AF45599DCC1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7B47-B6D7-433A-8673-07F08F641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7B47-B6D7-433A-8673-07F08F6412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7B47-B6D7-433A-8673-07F08F6412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20C6-B652-41D3-A167-378F3E3EDCD2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B325-5B4F-4A51-A260-95599274C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Краснополянский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детский сад «Тополёк»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XP\Рабочий стол\участок\100BBKDC\BKDC00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428868"/>
            <a:ext cx="566671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142873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428737"/>
            <a:ext cx="5715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«Чуть-чуть фантазии и немного терпения»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UserXP\Мои документы\Мои рисунки\f_4816d1545277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66" y="3286124"/>
            <a:ext cx="3071834" cy="3571876"/>
          </a:xfrm>
          <a:prstGeom prst="rect">
            <a:avLst/>
          </a:prstGeom>
          <a:noFill/>
        </p:spPr>
      </p:pic>
      <p:pic>
        <p:nvPicPr>
          <p:cNvPr id="2" name="Picture 2" descr="C:\Documents and Settings\UserXP\Рабочий стол\участок\100BBKDC\BKDC0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1214422"/>
            <a:ext cx="500066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357166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XP\Рабочий стол\участок\100BBKDC\BKDC00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2857496"/>
            <a:ext cx="3833818" cy="344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57148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85794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скучай, не ленись,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за дело ты берись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C:\Documents and Settings\UserXP\Мои документы\Мои рисунки\post-234762-1279260834.jpg"/>
          <p:cNvPicPr>
            <a:picLocks noChangeAspect="1" noChangeArrowheads="1"/>
          </p:cNvPicPr>
          <p:nvPr/>
        </p:nvPicPr>
        <p:blipFill>
          <a:blip r:embed="rId5" cstate="email"/>
          <a:srcRect l="-2378"/>
          <a:stretch>
            <a:fillRect/>
          </a:stretch>
        </p:blipFill>
        <p:spPr bwMode="auto">
          <a:xfrm>
            <a:off x="5715008" y="3571876"/>
            <a:ext cx="3000396" cy="3024205"/>
          </a:xfrm>
          <a:prstGeom prst="rect">
            <a:avLst/>
          </a:prstGeom>
          <a:noFill/>
        </p:spPr>
      </p:pic>
      <p:pic>
        <p:nvPicPr>
          <p:cNvPr id="1026" name="Picture 2" descr="C:\Documents and Settings\UserXP\Рабочий стол\участок\100BBKDC\BKDC00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642918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XP\Рабочий стол\участок\100BBKDC\BKDC0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43663" y="456611"/>
            <a:ext cx="269922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C:\Documents and Settings\UserXP\Рабочий стол\участок\117CDPFQ\S117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714752"/>
            <a:ext cx="3929090" cy="28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XP\Рабочий стол\участок\100BBKDC\BKDC00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714356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XP\Рабочий стол\участок\117CDPFQ\S11700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3857628"/>
            <a:ext cx="3222648" cy="265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429264"/>
            <a:ext cx="8001056" cy="11430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7929586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Пусть у вас всегда найдётся повод </a:t>
            </a:r>
          </a:p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для улыбки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714488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UserXP\Рабочий стол\участок\117CDPFQ\S117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428736"/>
            <a:ext cx="36671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фотки\DCIM\100BBKDC\BKDC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286256"/>
            <a:ext cx="3286148" cy="223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фотки\DCIM\100BBKDC\BKDC00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071546"/>
            <a:ext cx="297658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фотки\DCIM\100BBKDC\BKDC00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4214818"/>
            <a:ext cx="3405190" cy="212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ки\DCIM\100BBKDC\BKDC005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2428868"/>
            <a:ext cx="3238501" cy="24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71435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5" y="214290"/>
            <a:ext cx="6000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ДРУЖБА в трудный час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Выручает в деле нас.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1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5129206"/>
            <a:ext cx="1714512" cy="172879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XP\Рабочий стол\участок\100BBKDC\BKDC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071678"/>
            <a:ext cx="36477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mushrooms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4071942"/>
            <a:ext cx="3333750" cy="25050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0" y="457408"/>
            <a:ext cx="8820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 грибок, два грибок…»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 descr="C:\Documents and Settings\UserXP\Рабочий стол\участок\BKDC02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135729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XP\Мои документы\Мои рисунки\1289741264_tri_porosenka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571876"/>
            <a:ext cx="2694575" cy="307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XP\Рабочий стол\участок\117CDPFQ\S1170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290"/>
            <a:ext cx="3921124" cy="320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XP\Рабочий стол\участок\100BBKDC\BKDC00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3000372"/>
            <a:ext cx="4667261" cy="350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9" y="571480"/>
            <a:ext cx="48577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Поросёнок был весёлым,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на дудочке играл,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на праздник наш проказник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гармошку танцевал.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Рабочий стол\участок\100BBKDC\BKDC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746" y="714356"/>
            <a:ext cx="4929254" cy="307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XP\Рабочий стол\участок\117CDPFQ\S117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429000"/>
            <a:ext cx="507209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UserXP\Мои документы\Мои рисунки\0_4c6c_311798ad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3929066"/>
            <a:ext cx="2214546" cy="261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471490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меня живет козленок,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сама его пасу.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козленка в сад зеленый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Рано утром отнесу.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UserXP\Рабочий стол\участок\100BBKDC\BKDC00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857232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XP\Рабочий стол\участок\100BBKDC\BKDC00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14752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UserXP\Рабочий стол\участок\117CDPFQ\S11700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42" y="857232"/>
            <a:ext cx="3857652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357166"/>
            <a:ext cx="72866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Катится Колобок, а навстречу ему …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51" name="Picture 7" descr="C:\Documents and Settings\UserXP\Рабочий стол\участок\BKDC02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71604" y="328612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UserXP\Рабочий стол\участок\100BBKDC\BKDC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28604"/>
            <a:ext cx="3071834" cy="383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UserXP\Рабочий стол\участок\100BBKDC\BKDC0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643314"/>
            <a:ext cx="37862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UserXP\Рабочий стол\участок\100BBKDC\BKDC00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3643314"/>
            <a:ext cx="3905256" cy="298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UserXP\Рабочий стол\участок\100BBKDC\BKDC00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1000108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85852" y="357166"/>
            <a:ext cx="678661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давно в траве сижу,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за что не выхожу.</a:t>
            </a: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поищут, раз не лень,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Хоть минуту, хоть весь день.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UserXP\Рабочий стол\участок\100BBKDC\BKDC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642918"/>
            <a:ext cx="3857652" cy="316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UserXP\Рабочий стол\участок\100BBKDC\BKDC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071942"/>
            <a:ext cx="4071966" cy="25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UserXP\Мои документы\Мои рисунки\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714356"/>
            <a:ext cx="2928958" cy="585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35626" y="428604"/>
            <a:ext cx="7951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 саду ли, в огороде…»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5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UserXP\Рабочий стол\участок\100BBKDC\BKDC0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571480"/>
            <a:ext cx="385765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UserXP\Рабочий стол\участок\100BBKDC\BKDC00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3643314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UserXP\Рабочий стол\участок\100BBKDC\BKDC0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642918"/>
            <a:ext cx="3643338" cy="273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7422" y="435769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XP\Рабочий стол\участок\117CDPFQ\S11700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571876"/>
            <a:ext cx="4143404" cy="283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XP\Рабочий стол\участок\100BBKDC\BKDC00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2428868"/>
            <a:ext cx="36433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207</TotalTime>
  <Words>139</Words>
  <Application>Microsoft Office PowerPoint</Application>
  <PresentationFormat>Экран (4:3)</PresentationFormat>
  <Paragraphs>31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GEG</cp:lastModifiedBy>
  <cp:revision>18</cp:revision>
  <dcterms:created xsi:type="dcterms:W3CDTF">2011-08-15T17:55:18Z</dcterms:created>
  <dcterms:modified xsi:type="dcterms:W3CDTF">2011-08-16T03:09:16Z</dcterms:modified>
</cp:coreProperties>
</file>