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6" r:id="rId2"/>
    <p:sldId id="318" r:id="rId3"/>
    <p:sldId id="327" r:id="rId4"/>
    <p:sldId id="319" r:id="rId5"/>
    <p:sldId id="320" r:id="rId6"/>
    <p:sldId id="324" r:id="rId7"/>
    <p:sldId id="264" r:id="rId8"/>
    <p:sldId id="314" r:id="rId9"/>
    <p:sldId id="32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EC8"/>
    <a:srgbClr val="0E43EC"/>
    <a:srgbClr val="3B1DEF"/>
    <a:srgbClr val="33CCFF"/>
    <a:srgbClr val="FF0066"/>
    <a:srgbClr val="CC0066"/>
    <a:srgbClr val="F3EA75"/>
    <a:srgbClr val="ECDD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6" autoAdjust="0"/>
    <p:restoredTop sz="94660"/>
  </p:normalViewPr>
  <p:slideViewPr>
    <p:cSldViewPr>
      <p:cViewPr>
        <p:scale>
          <a:sx n="70" d="100"/>
          <a:sy n="70" d="100"/>
        </p:scale>
        <p:origin x="-6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AD86C-4F48-4F3D-A659-8112453FCD6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BC901-5B4D-457A-A779-D59527CFF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2C374-40AF-4621-A35F-2DC6DDECA8C9}" type="slidenum">
              <a:rPr lang="ru-RU" smtClean="0">
                <a:latin typeface="Arial" charset="0"/>
                <a:cs typeface="Arial" charset="0"/>
              </a:rPr>
              <a:pPr/>
              <a:t>7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1D3B-1F4F-4D7B-9223-775C6B90097A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6DD-9067-4AB0-9AED-9BF1EE744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1D3B-1F4F-4D7B-9223-775C6B90097A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6DD-9067-4AB0-9AED-9BF1EE744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1D3B-1F4F-4D7B-9223-775C6B90097A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6DD-9067-4AB0-9AED-9BF1EE744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1D3B-1F4F-4D7B-9223-775C6B90097A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6DD-9067-4AB0-9AED-9BF1EE744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1D3B-1F4F-4D7B-9223-775C6B90097A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6DD-9067-4AB0-9AED-9BF1EE744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1D3B-1F4F-4D7B-9223-775C6B90097A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6DD-9067-4AB0-9AED-9BF1EE744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1D3B-1F4F-4D7B-9223-775C6B90097A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6DD-9067-4AB0-9AED-9BF1EE744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1D3B-1F4F-4D7B-9223-775C6B90097A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6DD-9067-4AB0-9AED-9BF1EE744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1D3B-1F4F-4D7B-9223-775C6B90097A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6DD-9067-4AB0-9AED-9BF1EE744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1D3B-1F4F-4D7B-9223-775C6B90097A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6DD-9067-4AB0-9AED-9BF1EE744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1D3B-1F4F-4D7B-9223-775C6B90097A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6DD-9067-4AB0-9AED-9BF1EE744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7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21D3B-1F4F-4D7B-9223-775C6B90097A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0C6DD-9067-4AB0-9AED-9BF1EE744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4;&#1080;&#1079;&#1080;&#1090;&#1082;&#1072;\&#1052;&#1086;&#1103;%20&#1074;&#1080;&#1079;&#1080;&#1090;&#1082;&#1072;\&#1052;&#1072;&#1083;&#1077;&#1085;&#1100;&#1082;&#1072;&#1103;%20&#1089;&#1090;&#1088;&#1072;&#1085;&#1072;%20&#1084;&#1080;&#1085;&#1091;&#1089;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4;&#1080;&#1079;&#1080;&#1090;&#1082;&#1072;\&#1052;&#1086;&#1103;%20&#1074;&#1080;&#1079;&#1080;&#1090;&#1082;&#1072;\&#1059;&#1095;&#1072;&#1090;%20&#1074;%20&#1096;&#1082;&#1086;&#1083;&#1077;%20&#1086;&#1073;&#1088;&#1077;&#1079;&#1082;&#1072;.wma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4;&#1080;&#1079;&#1080;&#1090;&#1082;&#1072;\&#1052;&#1086;&#1103;%20&#1074;&#1080;&#1079;&#1080;&#1090;&#1082;&#1072;\07%20-%20&#1055;&#1088;&#1086;&#1097;&#1072;&#1083;&#1100;&#1085;&#1099;&#1081;%20&#1074;&#1072;&#1083;&#1100;&#1089;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4;&#1080;&#1079;&#1080;&#1090;&#1082;&#1072;\&#1052;&#1086;&#1103;%20&#1074;&#1080;&#1079;&#1080;&#1090;&#1082;&#1072;\&#1084;&#1072;&#1084;&#1086;&#1085;&#1090;&#1105;&#1085;&#1086;&#1082;.wm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 с нарисованными розами по левому нижнему углу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52"/>
            <a:ext cx="4857784" cy="5983311"/>
          </a:xfrm>
        </p:spPr>
        <p:txBody>
          <a:bodyPr/>
          <a:lstStyle/>
          <a:p>
            <a:pPr algn="ctr"/>
            <a:r>
              <a:rPr lang="ru-RU" b="1" dirty="0" smtClean="0"/>
              <a:t>Нашли меня папа и мама</a:t>
            </a:r>
            <a:endParaRPr lang="ru-RU" dirty="0" smtClean="0"/>
          </a:p>
          <a:p>
            <a:pPr algn="ctr"/>
            <a:r>
              <a:rPr lang="ru-RU" b="1" dirty="0" smtClean="0"/>
              <a:t>В капусте большой-пребольшой.</a:t>
            </a:r>
            <a:endParaRPr lang="ru-RU" dirty="0" smtClean="0"/>
          </a:p>
          <a:p>
            <a:pPr algn="ctr"/>
            <a:r>
              <a:rPr lang="ru-RU" b="1" dirty="0" smtClean="0"/>
              <a:t>Все были очень довольны: </a:t>
            </a:r>
            <a:endParaRPr lang="ru-RU" dirty="0" smtClean="0"/>
          </a:p>
          <a:p>
            <a:pPr algn="ctr"/>
            <a:r>
              <a:rPr lang="ru-RU" b="1" dirty="0" smtClean="0"/>
              <a:t>Ребеночек, чудо какой!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" name="Picture 2" descr="E:\визитка\IMG_3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24" y="214290"/>
            <a:ext cx="3500494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5320612" cy="46413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вот я, мамино чадо,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Пришла ранним утром в детсад.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Развить, разбудить таланты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 мне педагоги спешат. Считать научилась я быстро.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Могу задачи решать.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шар от куба и призмы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Умею я отличать.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E:\визитка\IMG_3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052736"/>
            <a:ext cx="2838443" cy="4500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Маленькая страна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1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0085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Меня окружили заботой,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Вниманием, лаской такой,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я, позабыв все на свете,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Окунулась в игру с головой!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E:\визитка\IMG_3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8572560" cy="4710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93991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Я слушала русские сказки,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Училась любви, доброте.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И чтоб не случилось на свете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Друзей не оставлю в беде.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074" name="Picture 2" descr="E:\визитка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980728"/>
            <a:ext cx="5004048" cy="5591544"/>
          </a:xfrm>
        </p:spPr>
        <p:txBody>
          <a:bodyPr/>
          <a:lstStyle/>
          <a:p>
            <a:r>
              <a:rPr lang="ru-RU" dirty="0" smtClean="0"/>
              <a:t>Но скорый поезд жизни быстро мчится.</a:t>
            </a:r>
          </a:p>
          <a:p>
            <a:r>
              <a:rPr lang="ru-RU" dirty="0" smtClean="0"/>
              <a:t>И в школьную пору меня везет.</a:t>
            </a:r>
          </a:p>
          <a:p>
            <a:r>
              <a:rPr lang="ru-RU" dirty="0" smtClean="0"/>
              <a:t>Вот школа, где успешно я училась</a:t>
            </a:r>
            <a:endParaRPr lang="ru-RU" dirty="0"/>
          </a:p>
        </p:txBody>
      </p:sp>
      <p:pic>
        <p:nvPicPr>
          <p:cNvPr id="4098" name="Picture 2" descr="E:\визитка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3144837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Учат в школе обрезк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591187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поезд жизни всё спешит куда-то,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станциях он долго не стоит, -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где-то вдалеке стучат колёса: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«Иди вперёд, не бойся, путь открыт!»</a:t>
            </a:r>
          </a:p>
          <a:p>
            <a:endParaRPr lang="ru-RU" dirty="0"/>
          </a:p>
        </p:txBody>
      </p:sp>
      <p:pic>
        <p:nvPicPr>
          <p:cNvPr id="1026" name="Picture 2" descr="E:\визитка\IMG_3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492896"/>
            <a:ext cx="2928958" cy="38576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07 - Прощальный валь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365250"/>
          </a:xfrm>
        </p:spPr>
        <p:txBody>
          <a:bodyPr/>
          <a:lstStyle/>
          <a:p>
            <a:pPr>
              <a:defRPr/>
            </a:pPr>
            <a:r>
              <a:rPr lang="ru-RU" sz="5400" b="1" i="1" u="sng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девиз:</a:t>
            </a:r>
            <a:endParaRPr lang="ru-RU" sz="5400" b="1" i="1" u="sng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25" y="2357438"/>
            <a:ext cx="7158038" cy="43164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 детьми всегда должна быть рядом,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Даря тепло и согревая взглядом,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Их в мир прекрасного вести,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помнить заповедь – не навреди!»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5123" name="Рисунок 3" descr="рамка с нарисованными желтыми розами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мамонтёнок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6500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малышами я играю,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Развивая интерес: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жизни, к творчеству и к цели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виден был процесс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этих играх помогает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Нам Выготский преуспеть,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в жизни наши дети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Всё всегда смогли суметь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1\Desktop\де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4054475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C:\Users\1\Desktop\пппп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929066"/>
            <a:ext cx="4429156" cy="27146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34567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14290"/>
            <a:ext cx="450059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Волевой характер, чтобы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Был у наших малышей,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Чтобы жизнь их не сломала,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идею подсказала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Вся наша жизнь - игра большая!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Сумеет силы и уверенность придать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 игра поможет в жизни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Президентом даже стать!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Нам наставникам их детства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Важно правильно играть!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1\Desktop\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5786478" cy="3214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</TotalTime>
  <Words>257</Words>
  <Application>Microsoft Office PowerPoint</Application>
  <PresentationFormat>Экран (4:3)</PresentationFormat>
  <Paragraphs>47</Paragraphs>
  <Slides>9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Я слушала русские сказки, Училась любви, доброте. И чтоб не случилось на свете Друзей не оставлю в беде. </vt:lpstr>
      <vt:lpstr>Слайд 5</vt:lpstr>
      <vt:lpstr>Слайд 6</vt:lpstr>
      <vt:lpstr>Мой девиз: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Polyana</dc:creator>
  <cp:lastModifiedBy>м</cp:lastModifiedBy>
  <cp:revision>162</cp:revision>
  <dcterms:created xsi:type="dcterms:W3CDTF">2008-12-15T16:03:28Z</dcterms:created>
  <dcterms:modified xsi:type="dcterms:W3CDTF">2013-10-12T08:18:57Z</dcterms:modified>
</cp:coreProperties>
</file>