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3119-6E41-4B8D-B85B-D5DDE2428878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91FE-4A49-4967-B3D3-D6445D25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lofiversion/index.php/t232058-300.html" TargetMode="External"/><Relationship Id="rId2" Type="http://schemas.openxmlformats.org/officeDocument/2006/relationships/hyperlink" Target="http://www.animashk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1.liveinternet.ru/images/attach/b/3/5/213/5213274_39_creative_567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77536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Психогимнастика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«Времена года»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missingyoubyevol1314ge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2643182"/>
            <a:ext cx="2643206" cy="344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2643182"/>
            <a:ext cx="300039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Смекалова Юлия Валерьевна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Педагог-психолог МДОУ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Детского сада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«Золотой ключик»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r>
              <a:rPr lang="ru-RU" sz="2400" b="1" smtClean="0">
                <a:solidFill>
                  <a:schemeClr val="bg1"/>
                </a:solidFill>
              </a:rPr>
              <a:t>.Ванино </a:t>
            </a:r>
            <a:r>
              <a:rPr lang="ru-RU" sz="2400" b="1" dirty="0" smtClean="0">
                <a:solidFill>
                  <a:schemeClr val="bg1"/>
                </a:solidFill>
              </a:rPr>
              <a:t>Хабаровского края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764d225f72e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2" y="0"/>
            <a:ext cx="5594990" cy="6858000"/>
          </a:xfrm>
          <a:prstGeom prst="rect">
            <a:avLst/>
          </a:prstGeom>
        </p:spPr>
      </p:pic>
      <p:pic>
        <p:nvPicPr>
          <p:cNvPr id="41" name="Рисунок 40" descr="6a87ad2b26f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142852"/>
            <a:ext cx="5594990" cy="6858000"/>
          </a:xfrm>
          <a:prstGeom prst="rect">
            <a:avLst/>
          </a:prstGeom>
        </p:spPr>
      </p:pic>
      <p:pic>
        <p:nvPicPr>
          <p:cNvPr id="37" name="Рисунок 36" descr="0039a3effb7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0" y="0"/>
            <a:ext cx="5594990" cy="6858000"/>
          </a:xfrm>
          <a:prstGeom prst="rect">
            <a:avLst/>
          </a:prstGeom>
        </p:spPr>
      </p:pic>
      <p:pic>
        <p:nvPicPr>
          <p:cNvPr id="17" name="Рисунок 16" descr="5a5c567d8be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0"/>
            <a:ext cx="5594990" cy="6858000"/>
          </a:xfrm>
          <a:prstGeom prst="rect">
            <a:avLst/>
          </a:prstGeom>
        </p:spPr>
      </p:pic>
      <p:grpSp>
        <p:nvGrpSpPr>
          <p:cNvPr id="2" name="Группа 19"/>
          <p:cNvGrpSpPr/>
          <p:nvPr/>
        </p:nvGrpSpPr>
        <p:grpSpPr>
          <a:xfrm>
            <a:off x="3500430" y="3214686"/>
            <a:ext cx="2000264" cy="1928826"/>
            <a:chOff x="3500430" y="3214686"/>
            <a:chExt cx="2000264" cy="1928826"/>
          </a:xfrm>
          <a:solidFill>
            <a:schemeClr val="tx2">
              <a:lumMod val="20000"/>
              <a:lumOff val="80000"/>
              <a:alpha val="66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3500430" y="3214686"/>
              <a:ext cx="2000264" cy="19288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57686" y="3357562"/>
              <a:ext cx="285752" cy="2857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357686" y="4714884"/>
              <a:ext cx="285752" cy="28575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072066" y="407194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643306" y="4071942"/>
              <a:ext cx="285752" cy="28575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трелка вправо 14"/>
          <p:cNvSpPr/>
          <p:nvPr/>
        </p:nvSpPr>
        <p:spPr>
          <a:xfrm rot="16200000">
            <a:off x="4250529" y="3893347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000365" y="237253"/>
            <a:ext cx="405666" cy="4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3929059" y="165815"/>
            <a:ext cx="477104" cy="4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7159" y="428605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42977" y="880195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6500827" y="237253"/>
            <a:ext cx="477104" cy="4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7358083" y="308691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5143505" y="380129"/>
            <a:ext cx="405666" cy="4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86777" y="22963"/>
            <a:ext cx="334204" cy="3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5500695" y="22963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57224" y="1500174"/>
            <a:ext cx="334227" cy="33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500167" y="1523137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5715009" y="1808889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Стрелка вправо 35"/>
          <p:cNvSpPr/>
          <p:nvPr/>
        </p:nvSpPr>
        <p:spPr>
          <a:xfrm>
            <a:off x="4500562" y="407194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72066" y="4071942"/>
            <a:ext cx="285752" cy="28575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4250529" y="4321975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357686" y="4714884"/>
            <a:ext cx="285752" cy="285752"/>
          </a:xfrm>
          <a:prstGeom prst="ellipse">
            <a:avLst/>
          </a:prstGeom>
          <a:solidFill>
            <a:srgbClr val="BB3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643306" y="4071942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4000496" y="407194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 descr="388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2643182"/>
            <a:ext cx="225593" cy="214314"/>
          </a:xfrm>
          <a:prstGeom prst="rect">
            <a:avLst/>
          </a:prstGeom>
        </p:spPr>
      </p:pic>
      <p:pic>
        <p:nvPicPr>
          <p:cNvPr id="51" name="Рисунок 50" descr="388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71736" y="3714752"/>
            <a:ext cx="225593" cy="214314"/>
          </a:xfrm>
          <a:prstGeom prst="rect">
            <a:avLst/>
          </a:prstGeom>
        </p:spPr>
      </p:pic>
      <p:pic>
        <p:nvPicPr>
          <p:cNvPr id="52" name="Рисунок 51" descr="388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14678" y="3500438"/>
            <a:ext cx="225593" cy="214314"/>
          </a:xfrm>
          <a:prstGeom prst="rect">
            <a:avLst/>
          </a:prstGeom>
        </p:spPr>
      </p:pic>
      <p:pic>
        <p:nvPicPr>
          <p:cNvPr id="53" name="Рисунок 52" descr="6a87ad2b26f8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9389" y="2860898"/>
            <a:ext cx="214314" cy="183698"/>
          </a:xfrm>
          <a:prstGeom prst="rect">
            <a:avLst/>
          </a:prstGeom>
        </p:spPr>
      </p:pic>
      <p:sp>
        <p:nvSpPr>
          <p:cNvPr id="55" name="Капля 54"/>
          <p:cNvSpPr/>
          <p:nvPr/>
        </p:nvSpPr>
        <p:spPr>
          <a:xfrm rot="19319410" flipV="1">
            <a:off x="2952071" y="4574670"/>
            <a:ext cx="160611" cy="101527"/>
          </a:xfrm>
          <a:prstGeom prst="teardrop">
            <a:avLst>
              <a:gd name="adj" fmla="val 1480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апля 55"/>
          <p:cNvSpPr/>
          <p:nvPr/>
        </p:nvSpPr>
        <p:spPr>
          <a:xfrm rot="19319410">
            <a:off x="4652187" y="2111153"/>
            <a:ext cx="156564" cy="82341"/>
          </a:xfrm>
          <a:prstGeom prst="teardrop">
            <a:avLst>
              <a:gd name="adj" fmla="val 1480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/>
          <p:cNvSpPr/>
          <p:nvPr/>
        </p:nvSpPr>
        <p:spPr>
          <a:xfrm rot="19319410">
            <a:off x="6386212" y="2517783"/>
            <a:ext cx="100277" cy="126331"/>
          </a:xfrm>
          <a:prstGeom prst="teardrop">
            <a:avLst>
              <a:gd name="adj" fmla="val 1480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472E-18 C -0.00156 0.00625 -0.00434 0.00903 -0.00833 0.01273 C -0.0099 0.01597 -0.01163 0.01898 -0.0132 0.02222 C -0.01406 0.02384 -0.01563 0.02685 -0.01563 0.02685 C -0.01823 0.04282 -0.01736 0.03518 -0.01563 0.06505 C -0.01528 0.0706 -0.01198 0.08102 -0.01198 0.08102 C -0.01111 0.09167 -0.01146 0.09907 -0.00729 0.10787 C -0.0066 0.13542 -0.0092 0.14977 -0.00365 0.1713 C -0.00226 0.20116 -0.00226 0.19954 -0.00122 0.23333 C -0.00052 0.25694 -0.00417 0.27569 0.00347 0.29514 C 0.00538 0.30579 0.00816 0.31412 0.0118 0.32384 C 0.01302 0.33171 0.0151 0.33727 0.01771 0.34444 C 0.01979 0.35046 0.01823 0.34977 0.02014 0.35718 C 0.0217 0.36366 0.02465 0.37037 0.02726 0.37616 C 0.0283 0.38634 0.02969 0.39537 0.03333 0.40463 C 0.0368 0.42639 0.04149 0.45347 0.03212 0.47292 C 0.03038 0.48495 0.03212 0.47847 0.02604 0.49051 C 0.02535 0.49213 0.02378 0.49514 0.02378 0.49514 C 0.02031 0.51343 0.01701 0.53727 0.01059 0.55393 C 0.00868 0.56643 0.0059 0.57824 0.00347 0.59051 C 0.00278 0.59444 -0.00104 0.5963 -0.00243 0.6 C -0.00625 0.60995 -0.00955 0.62106 -0.01441 0.63009 C -0.02118 0.65741 -0.02292 0.6963 -0.01076 0.7206 C -0.00903 0.73148 -0.00747 0.74259 -0.00365 0.75231 C -0.0033 0.75486 -0.0033 0.75787 -0.00243 0.76018 C -0.00087 0.76435 0.00347 0.7713 0.00347 0.7713 C 0.00382 0.77338 0.00417 0.77569 0.00469 0.77778 C 0.00538 0.78102 0.00712 0.78727 0.00712 0.78727 C 0.0092 0.8162 0.00903 0.80694 0.00712 0.84907 C 0.00677 0.85764 0.00469 0.86574 0.00469 0.87454 " pathEditMode="relative" ptsTypes="fffffffffffffffffffffffffffff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2 C -0.00504 0.00533 -0.00799 0.01343 -0.01111 0.0213 C -0.01042 0.04746 -0.01059 0.09097 -0.00643 0.11806 C -0.00382 0.13519 0.00017 0.15232 0.00434 0.16898 C 0.00659 0.17801 0.01007 0.18472 0.01145 0.19422 C 0.01041 0.31181 0.02343 0.29537 -0.004 0.35463 C -0.00625 0.36574 -0.00886 0.37685 -0.01111 0.38797 C -0.01077 0.41135 -0.01059 0.43449 -0.0099 0.45787 C -0.00955 0.46713 -0.00539 0.47639 -0.00278 0.48472 C -0.00191 0.48773 -0.00035 0.49422 -0.00035 0.49422 C 0.00086 0.50394 0.00347 0.50949 0.00677 0.51806 C 0.00833 0.52616 0.0118 0.53241 0.01389 0.54028 C 0.01979 0.59375 0.01128 0.64422 -0.00643 0.69121 C -0.00903 0.69815 -0.01025 0.70533 -0.01355 0.71181 C -0.0158 0.74213 -0.01841 0.77755 -0.00521 0.80394 C -0.00365 0.81158 -0.00052 0.81852 0.00069 0.82616 C 0.00225 0.83611 0.00364 0.8463 0.00555 0.85625 C 0.00416 0.86482 0.00573 0.86227 0.00312 0.86574 " pathEditMode="relative" ptsTypes="fffffffffffffffffA">
                                      <p:cBhvr>
                                        <p:cTn id="2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C -0.00382 0.00718 -0.00451 0.01505 -0.00833 0.02222 C -0.01146 0.03866 -0.00729 0.01921 -0.01198 0.03333 C -0.01302 0.03634 -0.01441 0.04282 -0.01441 0.04282 C -0.01337 0.06018 -0.01423 0.07824 -0.01076 0.09514 C -0.0085 0.10625 -0.00347 0.11551 -0.00121 0.12685 C -0.00052 0.14352 -0.00139 0.1618 0.00591 0.17616 C 0.01198 0.20787 0.00834 0.18449 0.00938 0.24745 C 0.0092 0.26875 0.01962 0.36435 -1.11111E-6 0.40463 C -0.00208 0.41574 -0.00642 0.42708 -0.00955 0.43796 C -0.01562 0.48588 -0.02378 0.54236 -0.00486 0.58565 C -0.00312 0.59468 -1.11111E-6 0.60208 0.00226 0.61111 C 0.00347 0.61597 0.00313 0.62199 0.00469 0.62685 C 0.00556 0.62963 0.00625 0.63218 0.00712 0.63495 C 0.00643 0.6794 0.00886 0.71042 -0.00121 0.74907 C 0.0007 0.77338 0.00226 0.79653 -0.00243 0.8206 C -0.00156 0.82569 -0.00173 0.83171 0.00347 0.83171 " pathEditMode="relative" ptsTypes="ffffffffffffffffA">
                                      <p:cBhvr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0347 0.00463 -0.00608 0.00949 -0.00955 0.01412 C -0.0125 0.02592 -0.0132 0.03842 -0.01424 0.05069 C -0.01389 0.07083 -0.01372 0.09097 -0.01302 0.11111 C -0.01302 0.11319 -0.01181 0.11528 -0.01181 0.11736 C -0.01059 0.15255 -0.01337 0.1838 -0.00347 0.21574 C -0.00174 0.23403 8.33333E-7 0.25185 0.00364 0.26967 C 0.00486 0.27523 0.00729 0.28009 0.00833 0.28565 C 0.00972 0.29421 0.01024 0.3 0.01319 0.30787 C 0.01458 0.32222 0.0151 0.33657 0.01788 0.35069 C 0.01753 0.3713 0.01771 0.3919 0.01666 0.4125 C 0.01649 0.41597 0.01423 0.42222 0.01423 0.42222 C 0.01389 0.42986 0.01423 0.44421 0.01076 0.45231 C 0.00746 0.46018 0.0026 0.46852 -0.00122 0.47616 C -0.00538 0.48426 -0.00781 0.49236 -0.01424 0.49838 C -0.01719 0.50972 -0.0132 0.49583 -0.01788 0.50787 C -0.01979 0.51296 -0.02031 0.51967 -0.02136 0.52523 C -0.02205 0.53264 -0.02379 0.54005 -0.02379 0.54745 C -0.02379 0.55764 -0.01997 0.56574 -0.01667 0.57454 C -0.01285 0.58449 -0.00955 0.5956 -0.00469 0.60463 C -0.00347 0.60972 -0.00122 0.61389 8.33333E-7 0.61898 C 0.00208 0.64375 0.00243 0.64143 8.33333E-7 0.67778 C -0.00035 0.68264 -0.00122 0.68796 -0.00347 0.6919 C -0.01059 0.70393 -0.01181 0.70116 -0.01545 0.71574 C -0.01632 0.71898 -0.01788 0.72523 -0.01788 0.72523 C -0.01667 0.74097 -0.01615 0.75463 -0.00955 0.76805 C -0.00781 0.77176 -0.00313 0.76991 8.33333E-7 0.7713 C 0.00121 0.77176 0.00364 0.77292 0.00364 0.77292 " pathEditMode="relative" ptsTypes="fffffffffffffffffffffffffffA">
                                      <p:cBhvr>
                                        <p:cTn id="3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-0.00174 0.01389 -0.00625 0.02731 -0.00834 0.04143 C -0.00799 0.05416 -0.00816 0.0669 -0.00712 0.0794 C -0.00695 0.08125 -0.00521 0.08241 -0.00469 0.08426 C -0.00278 0.09166 -0.00104 0.10185 -2.77778E-7 0.10972 C 0.00121 0.11828 0.00156 0.12662 0.00364 0.13495 C 0.01041 0.20625 0.00659 0.16296 0.00364 0.33171 C 0.00347 0.33866 -0.00052 0.35208 -0.00122 0.35879 C -0.00209 0.39074 -0.00556 0.42083 -0.00712 0.45254 C -0.00886 0.48727 -0.00573 0.47407 -0.00955 0.48889 C -0.01042 0.50903 -0.01198 0.52916 -0.01302 0.5493 C -0.01233 0.57268 -0.01216 0.59606 -0.01077 0.61921 C -0.01042 0.62546 -0.00139 0.64676 -0.00122 0.64745 C 0.00208 0.66065 0.00659 0.67268 0.01198 0.68426 C 0.01441 0.69884 0.02066 0.70856 0.02257 0.72361 C 0.02152 0.7625 0.02152 0.78472 0.0059 0.81597 C 0.00555 0.81805 0.00538 0.82014 0.00468 0.82199 C 0.00434 0.82315 -0.0033 0.84143 -0.00591 0.84143 " pathEditMode="relative" ptsTypes="fffffffffffffffffA">
                                      <p:cBhvr>
                                        <p:cTn id="4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-0.00347 0.00995 -0.00903 0.0162 -0.0118 0.02708 C -0.01493 0.06342 -0.01111 0.09421 -0.00104 0.12708 C -0.00069 0.12963 -0.00104 0.13264 -4.44444E-6 0.13495 C 0.0007 0.13657 0.00295 0.13657 0.00365 0.13819 C 0.00556 0.14236 0.00504 0.14792 0.00608 0.15255 C 0.00816 0.16204 0.01076 0.17176 0.0132 0.18102 C 0.01233 0.19375 0.01181 0.20648 0.01076 0.21921 C 0.01007 0.22685 0.00295 0.24074 -4.44444E-6 0.24768 C -0.00486 0.25926 -0.0059 0.27222 -0.00937 0.28426 C -0.01424 0.32222 -0.01562 0.3625 -0.00937 0.4 C -0.00503 0.42546 0.0059 0.45046 0.0132 0.47477 C 0.01736 0.51366 0.02014 0.58704 -4.44444E-6 0.62708 C -0.00191 0.63842 -0.00694 0.64699 -0.01059 0.65717 C -0.01233 0.66204 -0.01667 0.67153 -0.01667 0.67153 C -0.01858 0.68032 -0.02257 0.68704 -0.025 0.69537 C -0.03038 0.71389 -0.0243 0.69699 -0.02969 0.71111 C -0.03038 0.71759 -0.03212 0.72384 -0.03212 0.73032 C -0.03212 0.75301 -0.02274 0.76875 -0.01302 0.78588 C -0.00903 0.80092 -0.00781 0.81829 -0.00104 0.83194 C 0.00017 0.83032 0.00243 0.82708 0.00243 0.82708 " pathEditMode="relative" ptsTypes="ffffffffffffffffffffA"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-0.00173 0.00879 -0.0026 0.01435 -0.00955 0.01736 C -0.01094 0.02453 -0.01354 0.03078 -0.01545 0.03796 C -0.0151 0.0581 -0.01493 0.07824 -0.01423 0.09838 C -0.01389 0.11111 -0.00243 0.13657 0.00243 0.14907 C 0.0059 0.17106 0.00156 0.1949 0.00712 0.21574 C 0.00851 0.23032 0.00712 0.24629 0.01077 0.25995 C 0.01077 0.26088 0.01858 0.35347 0.00347 0.3824 C 0.00104 0.39722 -0.00434 0.41111 -0.00833 0.42523 C -0.0092 0.42824 -0.01041 0.44236 -0.01076 0.44444 C -0.01111 0.44652 -0.01163 0.44861 -0.01198 0.45069 C -0.01285 0.45648 -0.01354 0.4625 -0.01423 0.46828 C -0.01458 0.47152 -0.01545 0.47777 -0.01545 0.47801 C -0.01493 0.51319 -0.02222 0.54189 -0.00955 0.56967 C -0.00694 0.5831 -0.00121 0.59513 0.00347 0.60763 C 0.00643 0.61597 0.00764 0.62523 0.01077 0.6331 C 0.01111 0.63541 0.01111 0.6375 0.01181 0.63958 C 0.01233 0.64143 0.01372 0.64236 0.01424 0.64421 C 0.01719 0.65648 0.01806 0.67129 0.0191 0.68379 C 0.01875 0.70555 0.01893 0.72708 0.01788 0.74884 C 0.01754 0.7574 0.00764 0.78634 0.00347 0.7912 C 0.0007 0.80486 -0.00521 0.81898 -0.01076 0.82986 C -0.01111 0.83217 -0.01198 0.83611 -0.01198 0.83634 " pathEditMode="relative" rAng="0" ptsTypes="ffffffffffffffffffffffA">
                                      <p:cBhvr>
                                        <p:cTn id="6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C -0.00208 0.00972 -0.00608 0.01643 -0.0092 0.02477 C -0.01458 0.03935 -0.00851 0.02708 -0.01389 0.03727 C -0.01476 0.04051 -0.01545 0.04375 -0.01632 0.04699 C -0.01719 0.05069 -0.01858 0.0581 -0.01858 0.0581 C -0.01979 0.0743 -0.02083 0.09167 -0.01632 0.10718 C -0.01024 0.12824 -0.01788 0.09537 -0.01146 0.12315 C -0.00938 0.13241 -0.00729 0.14375 -0.00313 0.15162 C -0.00278 0.1537 -0.00226 0.15602 -0.00191 0.1581 C -0.00139 0.16157 -0.00156 0.16551 -0.00087 0.16921 C 0.00174 0.1838 0.00642 0.19699 0.00868 0.21204 C 0.00799 0.27014 0.01215 0.2956 0.00035 0.34051 C -0.00122 0.35208 -0.00261 0.36389 -0.00434 0.37546 C -0.00556 0.39954 -0.00816 0.42106 -0.01389 0.44375 C -0.0132 0.47153 -0.01441 0.49097 -0.00799 0.51505 C -0.00642 0.53194 -0.00035 0.5463 0.00278 0.56273 C 0.00434 0.58218 0.00503 0.60093 0.00868 0.61991 C 0.00799 0.6838 0.01788 0.7412 -0.0092 0.79282 C -0.01059 0.8125 -0.0092 0.83194 -0.0092 0.85162 " pathEditMode="relative" ptsTypes="ffffffffffffffffffA">
                                      <p:cBhvr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3.7037E-6 C -0.00399 0.00787 -0.00607 0.01203 -0.01198 0.01736 C -0.01284 0.01898 -0.01336 0.02083 -0.01441 0.02222 C -0.01545 0.02361 -0.01701 0.02384 -0.01788 0.02523 C -0.02152 0.03101 -0.02222 0.0405 -0.02378 0.04745 C -0.02274 0.09004 -0.02343 0.08588 -0.01788 0.11412 C -0.01632 0.13217 -0.0125 0.13912 -0.00833 0.15555 C -0.00625 0.16365 -0.0059 0.1706 -0.00243 0.17777 C 0.00018 0.19143 0.00348 0.20393 0.00955 0.21574 C 0.01077 0.22338 0.01355 0.23032 0.01546 0.23796 C 0.01511 0.26435 0.01528 0.29097 0.01424 0.31736 C 0.01407 0.32199 0.01164 0.32569 0.01059 0.33009 C 0.00816 0.34004 0.00573 0.35 0.00348 0.36018 C -0.00208 0.38564 -0.00295 0.41597 -0.01441 0.43796 C -0.01562 0.44351 -0.01666 0.44745 -0.01909 0.45231 C -0.01823 0.48819 -0.02118 0.49213 -0.01198 0.51574 C -0.01059 0.52523 -0.00642 0.53078 -0.00364 0.53958 C -0.00225 0.54421 -0.00121 0.54907 -2.5E-6 0.55393 C 0.00035 0.55555 0.00122 0.55856 0.00122 0.55856 C 0.00243 0.56898 0.00348 0.57453 0.00712 0.58402 C 0.0099 0.59884 0.01511 0.6118 0.01789 0.62685 C 0.01667 0.675 0.02205 0.72708 0.00226 0.76967 C 0.00087 0.778 -0.00329 0.78425 -0.00607 0.79189 C -0.00781 0.79652 -0.01076 0.80625 -0.01076 0.80625 C -0.0118 0.81574 -0.01302 0.81898 -0.01076 0.82847 C -0.00972 0.83287 -0.00711 0.83449 -0.00711 0.83958 " pathEditMode="relative" ptsTypes="fffffffffffffffffffffffffA">
                                      <p:cBhvr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51852E-6 C 0.00069 0.02013 -0.00243 0.02916 0.00469 0.04282 C 0.00746 0.0537 0.00816 0.05069 0.00937 0.06504 C 0.00885 0.10439 0.01267 0.16087 0.00469 0.20324 C 0.00399 0.21319 0.00555 0.2287 -0.00122 0.23495 C -0.0026 0.24004 -0.00469 0.24398 -0.00608 0.2493 C -0.00781 0.26435 -0.00781 0.28032 -0.01076 0.29513 C -0.01163 0.32962 -0.0132 0.36388 -0.0132 0.39837 C -0.0132 0.45902 -0.01823 0.45694 0.00712 0.47939 C 0.01042 0.48703 0.01424 0.49421 0.01771 0.50161 C 0.01736 0.55138 0.01753 0.60092 0.01667 0.65069 C 0.01615 0.67708 0.01302 0.70208 0.01302 0.72847 " pathEditMode="relative" ptsTypes="fffffffffffA">
                                      <p:cBhvr>
                                        <p:cTn id="8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-0.0033 0.00278 -0.00417 0.00278 -0.0059 0.00787 C -0.00694 0.01088 -0.00833 0.01736 -0.00833 0.01736 C -0.00799 0.03842 -0.00781 0.05972 -0.00712 0.08078 C -0.00677 0.09328 -0.00139 0.10578 0.00121 0.11736 C 0.00365 0.1287 0.00434 0.14166 0.00833 0.15231 C 0.01371 0.16643 0.01198 0.16065 0.01441 0.16967 C 0.01424 0.1919 0.02708 0.27176 0.00365 0.30301 C 0.00139 0.3118 -0.00295 0.3199 -0.00712 0.32685 C -0.00885 0.32986 -0.01181 0.33634 -0.01181 0.33634 C -0.01389 0.34745 -0.01858 0.35578 -0.02135 0.36666 C -0.0224 0.37083 -0.02379 0.3794 -0.02379 0.3794 C -0.02274 0.40115 -0.0224 0.42291 -0.01302 0.4412 C -0.01007 0.44722 -0.01024 0.45416 -0.00712 0.46018 C -0.00469 0.47291 -0.00469 0.49838 1.94444E-6 0.50787 C 0.00312 0.51412 0.00191 0.51088 0.00365 0.51736 C 0.00642 0.56504 0.00816 0.6125 -0.00226 0.65856 C -0.00382 0.67453 -0.00347 0.66713 -0.00347 0.68078 " pathEditMode="relative" ptsTypes="fffffffffffffffffA">
                                      <p:cBhvr>
                                        <p:cTn id="8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-0.01597 0.03194 -0.0052 0.07869 -0.00121 0.11596 C -0.00156 0.14768 0.01077 0.22846 -0.00711 0.27453 C -0.00955 0.28772 -0.0118 0.30115 -0.01423 0.31434 C -0.01649 0.34027 -0.01857 0.37106 -0.00711 0.39374 C -0.00677 0.39582 -0.00659 0.39791 -0.0059 0.39999 C -0.00538 0.40184 -0.00416 0.403 -0.00364 0.40485 C -4.44444E-6 0.42036 0.00157 0.43703 0.00591 0.45231 C 0.01025 0.46712 0.00712 0.44282 0.01077 0.46666 C 0.01302 0.48101 0.01528 0.49513 0.01667 0.50948 C 0.01632 0.52175 0.01667 0.53402 0.01545 0.54606 C 0.01511 0.5493 0.00851 0.56573 0.00712 0.5699 C 0.00295 0.5824 0.00035 0.59652 -0.00243 0.60948 C -0.00451 0.6192 -0.00955 0.62939 -0.00955 0.63957 " pathEditMode="relative" ptsTypes="fffffffffffffA">
                                      <p:cBhvr>
                                        <p:cTn id="9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-4.44444E-6 C -0.00834 0.03218 -0.00104 0.07083 1.66667E-6 0.10463 C -0.00035 0.13542 -0.00018 0.16597 -0.00122 0.19676 C -0.00157 0.20579 -0.00747 0.22222 -0.01077 0.23009 C -0.01285 0.23519 -0.0165 0.23912 -0.01788 0.24444 C -0.01962 0.25139 -0.02136 0.2581 -0.02275 0.26505 C -0.02361 0.27801 -0.02466 0.29051 -0.02622 0.30324 C -0.02604 0.32222 -0.03889 0.44028 -0.01545 0.48727 C -0.01302 0.49884 -0.01389 0.52384 -0.02275 0.53171 C -0.02309 0.53333 -0.02379 0.53657 -0.02379 0.53657 " pathEditMode="relative" ptsTypes="fffffffffA">
                                      <p:cBhvr>
                                        <p:cTn id="1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.55556E-6 -3.7037E-7 C -0.00522 0.00416 -0.00765 0.00995 -0.00956 0.01736 C -0.00921 0.03055 -0.00904 0.04398 -0.00834 0.05717 C -0.00817 0.06041 -0.0073 0.06342 -0.00713 0.06666 C -0.00591 0.09629 -0.00678 0.11412 -5.55556E-6 0.13958 C 0.00051 0.14514 0.00329 0.15 0.00346 0.15555 C 0.00624 0.21689 0.00399 0.27824 0.00589 0.33958 C 0.00624 0.35115 0.02204 0.34768 0.02378 0.35555 C 0.02464 0.35972 0.02378 0.36412 0.02378 0.36828 " pathEditMode="relative" ptsTypes="ffffffffA"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-7.03704E-6 C 0.02587 0.10347 0.00122 0.21805 0.00243 0.32708 C 0.00243 0.32916 0.01597 0.35856 0.01788 0.36342 C 0.02014 0.38448 0.02031 0.39166 0.02031 0.41759 " pathEditMode="relative" ptsTypes="fffA">
                                      <p:cBhvr>
                                        <p:cTn id="1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-0.00122 0.01042 -0.00417 0.01852 -0.00608 0.02871 C -0.00799 0.03936 -0.00886 0.05 -0.01077 0.06042 C -0.01111 0.08959 -0.01129 0.11852 -0.01198 0.14769 C -0.01233 0.1625 -0.01788 0.17755 -0.01788 0.19213 C -0.01823 0.29005 -0.01788 0.38774 -0.01788 0.48565 " pathEditMode="relative" ptsTypes="fffffA">
                                      <p:cBhvr>
                                        <p:cTn id="1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C -0.00052 0.03009 0.00937 0.05347 -0.00712 0.06828 C -0.01719 0.08981 -0.01216 0.11597 -0.00834 0.13981 C -0.00816 0.15347 -0.01181 0.21111 -0.00469 0.23981 C -0.00347 0.25463 -0.00434 0.25602 0.00243 0.26504 C 0.00382 0.27037 0.00364 0.26828 0.00364 0.27153 " pathEditMode="relative" ptsTypes="fffffA">
                                      <p:cBhvr>
                                        <p:cTn id="2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C -0.00035 0.03496 -0.00122 0.06968 -0.00122 0.10463 C -0.00122 0.18357 -0.01389 0.32454 0.02031 0.4125 C 0.02604 0.46528 0.02847 0.52431 0.00955 0.57292 C 0.00833 0.58033 0.00729 0.58519 0.00468 0.5919 C 0.00191 0.61297 0.00243 0.61042 0.00243 0.64283 " pathEditMode="relative" ptsTypes="fffffA">
                                      <p:cBhvr>
                                        <p:cTn id="2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C -0.0007 0.05115 0.00139 0.07361 -0.00591 0.11435 C -0.00851 0.1294 -0.01441 0.14004 -0.01893 0.15393 C -0.01927 0.15486 -0.02188 0.16551 -0.02257 0.16828 C -0.02292 0.1699 -0.02379 0.17315 -0.02379 0.17315 C -0.02344 0.19213 -0.02327 0.21111 -0.02257 0.23009 C -0.02205 0.24305 -0.01736 0.25717 -0.01545 0.2699 C -0.01563 0.29213 0.00521 0.46528 -0.02969 0.53171 C -0.03229 0.5456 -0.02882 0.53148 -0.03438 0.54282 C -0.03733 0.54861 -0.03646 0.55509 -0.04045 0.56041 " pathEditMode="relative" ptsTypes="fffffffffA">
                                      <p:cBhvr>
                                        <p:cTn id="2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3" grpId="0" animBg="1"/>
      <p:bldP spid="44" grpId="0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428604"/>
            <a:ext cx="4425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Используемые источники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428736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Снежинка, цветочек – с диска «Коллекция 80000 </a:t>
            </a:r>
            <a:r>
              <a:rPr lang="ru-RU" dirty="0" err="1" smtClean="0">
                <a:solidFill>
                  <a:schemeClr val="bg1"/>
                </a:solidFill>
              </a:rPr>
              <a:t>анимаций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www.animashky.ru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Рисунки деревьев </a:t>
            </a:r>
            <a:r>
              <a:rPr lang="arn-CL" dirty="0" smtClean="0">
                <a:solidFill>
                  <a:schemeClr val="bg1"/>
                </a:solidFill>
                <a:hlinkClick r:id="rId3"/>
              </a:rPr>
              <a:t>http://forum.materinstvo.ru/lofiversion/index.php/t232058-300.html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Картинка времена года </a:t>
            </a:r>
          </a:p>
          <a:p>
            <a:r>
              <a:rPr lang="arn-CL" dirty="0" smtClean="0">
                <a:solidFill>
                  <a:schemeClr val="bg1"/>
                </a:solidFill>
                <a:hlinkClick r:id="rId4"/>
              </a:rPr>
              <a:t>http://img1.liveinternet.ru/images/attach/b/3/5/213/5213274_39_creative_56776.jpg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ЮАЛЕНА Смекаловы</dc:creator>
  <cp:lastModifiedBy>ЮАЛЕНА Смекаловы</cp:lastModifiedBy>
  <cp:revision>24</cp:revision>
  <dcterms:created xsi:type="dcterms:W3CDTF">2011-03-05T12:57:18Z</dcterms:created>
  <dcterms:modified xsi:type="dcterms:W3CDTF">2011-03-07T07:44:52Z</dcterms:modified>
</cp:coreProperties>
</file>