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1" autoAdjust="0"/>
    <p:restoredTop sz="86466" autoAdjust="0"/>
  </p:normalViewPr>
  <p:slideViewPr>
    <p:cSldViewPr>
      <p:cViewPr>
        <p:scale>
          <a:sx n="100" d="100"/>
          <a:sy n="100" d="100"/>
        </p:scale>
        <p:origin x="-282" y="15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58107A-9B62-4AB9-A404-56B317AD2494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58863A-A19C-4BC9-BB30-EA9AB5F5E4AB}" type="pres">
      <dgm:prSet presAssocID="{DC58107A-9B62-4AB9-A404-56B317AD249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0C6D644F-F0FA-4EF9-9C25-1E16FFC047BD}" type="presOf" srcId="{DC58107A-9B62-4AB9-A404-56B317AD2494}" destId="{1A58863A-A19C-4BC9-BB30-EA9AB5F5E4AB}" srcOrd="0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EE71C7-9739-4D1A-82AF-ACD884774D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E53B40-98D0-49E9-921D-95ECF632EC30}">
      <dgm:prSet custT="1"/>
      <dgm:spPr>
        <a:gradFill rotWithShape="0">
          <a:gsLst>
            <a:gs pos="0">
              <a:schemeClr val="tx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</a:rPr>
            <a:t>Виды музыкальной деятельности</a:t>
          </a:r>
          <a:endParaRPr lang="ru-RU" sz="1600" dirty="0">
            <a:solidFill>
              <a:schemeClr val="tx1"/>
            </a:solidFill>
          </a:endParaRPr>
        </a:p>
      </dgm:t>
    </dgm:pt>
    <dgm:pt modelId="{2C602345-A26B-49EA-8988-6502593E53F1}" type="parTrans" cxnId="{C5D2DCD2-13B3-48C5-87D2-910EF5550280}">
      <dgm:prSet/>
      <dgm:spPr/>
      <dgm:t>
        <a:bodyPr/>
        <a:lstStyle/>
        <a:p>
          <a:endParaRPr lang="ru-RU"/>
        </a:p>
      </dgm:t>
    </dgm:pt>
    <dgm:pt modelId="{4038B4F8-9716-401C-AB36-8DE203AAAAF0}" type="sibTrans" cxnId="{C5D2DCD2-13B3-48C5-87D2-910EF5550280}">
      <dgm:prSet/>
      <dgm:spPr/>
      <dgm:t>
        <a:bodyPr/>
        <a:lstStyle/>
        <a:p>
          <a:endParaRPr lang="ru-RU"/>
        </a:p>
      </dgm:t>
    </dgm:pt>
    <dgm:pt modelId="{15E43626-A345-4A42-ABD5-8078AF865873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ru-RU" sz="1200" dirty="0" smtClean="0">
              <a:solidFill>
                <a:schemeClr val="accent1">
                  <a:lumMod val="75000"/>
                </a:schemeClr>
              </a:solidFill>
            </a:rPr>
            <a:t>Вводная ходьба</a:t>
          </a:r>
          <a:endParaRPr lang="ru-RU" sz="1200" dirty="0">
            <a:solidFill>
              <a:schemeClr val="accent1">
                <a:lumMod val="75000"/>
              </a:schemeClr>
            </a:solidFill>
          </a:endParaRPr>
        </a:p>
      </dgm:t>
    </dgm:pt>
    <dgm:pt modelId="{8583EFE0-0B31-43DD-A639-FD27343A51FE}" type="parTrans" cxnId="{46BE41E2-5B07-4497-ADD3-AB45782BC9D2}">
      <dgm:prSet/>
      <dgm:spPr/>
      <dgm:t>
        <a:bodyPr/>
        <a:lstStyle/>
        <a:p>
          <a:endParaRPr lang="ru-RU"/>
        </a:p>
      </dgm:t>
    </dgm:pt>
    <dgm:pt modelId="{BB3A22C9-4CE7-431B-AA98-A7555233CDB6}" type="sibTrans" cxnId="{46BE41E2-5B07-4497-ADD3-AB45782BC9D2}">
      <dgm:prSet/>
      <dgm:spPr/>
      <dgm:t>
        <a:bodyPr/>
        <a:lstStyle/>
        <a:p>
          <a:endParaRPr lang="ru-RU"/>
        </a:p>
      </dgm:t>
    </dgm:pt>
    <dgm:pt modelId="{53BA6BAF-7319-47C6-82FA-387693194DB5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dirty="0" smtClean="0">
              <a:solidFill>
                <a:schemeClr val="accent1">
                  <a:lumMod val="75000"/>
                </a:schemeClr>
              </a:solidFill>
            </a:rPr>
            <a:t>Слушание музыки</a:t>
          </a:r>
          <a:endParaRPr lang="ru-RU" sz="1200" dirty="0">
            <a:solidFill>
              <a:schemeClr val="accent1">
                <a:lumMod val="75000"/>
              </a:schemeClr>
            </a:solidFill>
          </a:endParaRPr>
        </a:p>
      </dgm:t>
    </dgm:pt>
    <dgm:pt modelId="{35B0FE33-C651-4684-8B25-D736DEA033F3}" type="parTrans" cxnId="{111B0EFD-EEB8-4CA7-AB33-8C70CE390179}">
      <dgm:prSet/>
      <dgm:spPr/>
      <dgm:t>
        <a:bodyPr/>
        <a:lstStyle/>
        <a:p>
          <a:endParaRPr lang="ru-RU"/>
        </a:p>
      </dgm:t>
    </dgm:pt>
    <dgm:pt modelId="{B7BF337D-9C78-47EB-B82D-6F801151E2D5}" type="sibTrans" cxnId="{111B0EFD-EEB8-4CA7-AB33-8C70CE390179}">
      <dgm:prSet/>
      <dgm:spPr/>
      <dgm:t>
        <a:bodyPr/>
        <a:lstStyle/>
        <a:p>
          <a:endParaRPr lang="ru-RU"/>
        </a:p>
      </dgm:t>
    </dgm:pt>
    <dgm:pt modelId="{1C7102A3-6C0F-4C52-AF40-4B0FCD1D4C30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dirty="0" smtClean="0">
              <a:solidFill>
                <a:schemeClr val="accent1">
                  <a:lumMod val="75000"/>
                </a:schemeClr>
              </a:solidFill>
            </a:rPr>
            <a:t>Музыкально-двигательные упражнения</a:t>
          </a:r>
          <a:endParaRPr lang="ru-RU" sz="1200" dirty="0">
            <a:solidFill>
              <a:schemeClr val="accent1">
                <a:lumMod val="75000"/>
              </a:schemeClr>
            </a:solidFill>
          </a:endParaRPr>
        </a:p>
      </dgm:t>
    </dgm:pt>
    <dgm:pt modelId="{C53F0FD2-ED42-43A1-AE99-D7DDCF5EE9A9}" type="parTrans" cxnId="{3A33EBF0-567A-40B1-ACA7-0FBBF567899E}">
      <dgm:prSet/>
      <dgm:spPr/>
      <dgm:t>
        <a:bodyPr/>
        <a:lstStyle/>
        <a:p>
          <a:endParaRPr lang="ru-RU"/>
        </a:p>
      </dgm:t>
    </dgm:pt>
    <dgm:pt modelId="{D31043D6-C24D-4B8B-A3EA-70FC77B46C46}" type="sibTrans" cxnId="{3A33EBF0-567A-40B1-ACA7-0FBBF567899E}">
      <dgm:prSet/>
      <dgm:spPr/>
      <dgm:t>
        <a:bodyPr/>
        <a:lstStyle/>
        <a:p>
          <a:endParaRPr lang="ru-RU"/>
        </a:p>
      </dgm:t>
    </dgm:pt>
    <dgm:pt modelId="{0CB7596C-6812-4D5B-9656-56A6B06FC7B3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dirty="0" smtClean="0">
              <a:solidFill>
                <a:schemeClr val="accent1">
                  <a:lumMod val="75000"/>
                </a:schemeClr>
              </a:solidFill>
            </a:rPr>
            <a:t>Распевание</a:t>
          </a:r>
          <a:endParaRPr lang="ru-RU" sz="1200" dirty="0">
            <a:solidFill>
              <a:schemeClr val="accent1">
                <a:lumMod val="75000"/>
              </a:schemeClr>
            </a:solidFill>
          </a:endParaRPr>
        </a:p>
      </dgm:t>
    </dgm:pt>
    <dgm:pt modelId="{4935CAE5-1467-4F0C-846D-35F39D562FA2}" type="parTrans" cxnId="{09DE9454-5360-42A8-8DDA-9C8D11C04D99}">
      <dgm:prSet/>
      <dgm:spPr/>
      <dgm:t>
        <a:bodyPr/>
        <a:lstStyle/>
        <a:p>
          <a:endParaRPr lang="ru-RU"/>
        </a:p>
      </dgm:t>
    </dgm:pt>
    <dgm:pt modelId="{84322F44-C515-45B1-8291-B9C962D3EFAE}" type="sibTrans" cxnId="{09DE9454-5360-42A8-8DDA-9C8D11C04D99}">
      <dgm:prSet/>
      <dgm:spPr/>
      <dgm:t>
        <a:bodyPr/>
        <a:lstStyle/>
        <a:p>
          <a:endParaRPr lang="ru-RU"/>
        </a:p>
      </dgm:t>
    </dgm:pt>
    <dgm:pt modelId="{8E432CF2-BB1A-44F4-B48D-D80CBEA61395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dirty="0" smtClean="0">
              <a:solidFill>
                <a:schemeClr val="accent1">
                  <a:lumMod val="75000"/>
                </a:schemeClr>
              </a:solidFill>
            </a:rPr>
            <a:t>Пение, песенное творчество</a:t>
          </a:r>
          <a:endParaRPr lang="ru-RU" sz="1200" dirty="0">
            <a:solidFill>
              <a:schemeClr val="accent1">
                <a:lumMod val="75000"/>
              </a:schemeClr>
            </a:solidFill>
          </a:endParaRPr>
        </a:p>
      </dgm:t>
    </dgm:pt>
    <dgm:pt modelId="{F8A32ED2-563A-478E-AAAA-AA74B646315B}" type="parTrans" cxnId="{EB1615D7-E77E-4E4D-B9A8-C79CF7D22ED3}">
      <dgm:prSet/>
      <dgm:spPr/>
      <dgm:t>
        <a:bodyPr/>
        <a:lstStyle/>
        <a:p>
          <a:endParaRPr lang="ru-RU"/>
        </a:p>
      </dgm:t>
    </dgm:pt>
    <dgm:pt modelId="{971C9D3B-7147-4B54-9017-BAABF84759A0}" type="sibTrans" cxnId="{EB1615D7-E77E-4E4D-B9A8-C79CF7D22ED3}">
      <dgm:prSet/>
      <dgm:spPr/>
      <dgm:t>
        <a:bodyPr/>
        <a:lstStyle/>
        <a:p>
          <a:endParaRPr lang="ru-RU"/>
        </a:p>
      </dgm:t>
    </dgm:pt>
    <dgm:pt modelId="{4AD2721B-3E40-4DB6-927E-0A3912246C3E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dirty="0" smtClean="0">
              <a:solidFill>
                <a:schemeClr val="accent1">
                  <a:lumMod val="75000"/>
                </a:schemeClr>
              </a:solidFill>
            </a:rPr>
            <a:t>Игра на музыкальных инструментах</a:t>
          </a:r>
          <a:endParaRPr lang="ru-RU" sz="1200" dirty="0">
            <a:solidFill>
              <a:schemeClr val="accent1">
                <a:lumMod val="75000"/>
              </a:schemeClr>
            </a:solidFill>
          </a:endParaRPr>
        </a:p>
      </dgm:t>
    </dgm:pt>
    <dgm:pt modelId="{F1DA82FA-679F-4B9A-9F11-9E90D990A430}" type="parTrans" cxnId="{FAF87554-AAED-477C-9D74-CA6D9976CBA2}">
      <dgm:prSet/>
      <dgm:spPr/>
      <dgm:t>
        <a:bodyPr/>
        <a:lstStyle/>
        <a:p>
          <a:endParaRPr lang="ru-RU"/>
        </a:p>
      </dgm:t>
    </dgm:pt>
    <dgm:pt modelId="{396636F5-CEDE-446A-97A4-30251FCE5913}" type="sibTrans" cxnId="{FAF87554-AAED-477C-9D74-CA6D9976CBA2}">
      <dgm:prSet/>
      <dgm:spPr/>
      <dgm:t>
        <a:bodyPr/>
        <a:lstStyle/>
        <a:p>
          <a:endParaRPr lang="ru-RU"/>
        </a:p>
      </dgm:t>
    </dgm:pt>
    <dgm:pt modelId="{ACB0C5D7-ADD3-45B6-9AAB-3C642B8F465D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dirty="0" smtClean="0">
              <a:solidFill>
                <a:schemeClr val="accent1">
                  <a:lumMod val="75000"/>
                </a:schemeClr>
              </a:solidFill>
            </a:rPr>
            <a:t>Игры, хороводы, инсценировки</a:t>
          </a:r>
          <a:endParaRPr lang="ru-RU" sz="1200" dirty="0">
            <a:solidFill>
              <a:schemeClr val="accent1">
                <a:lumMod val="75000"/>
              </a:schemeClr>
            </a:solidFill>
          </a:endParaRPr>
        </a:p>
      </dgm:t>
    </dgm:pt>
    <dgm:pt modelId="{88E334D3-EC89-4BD0-990B-8B290845E5B8}" type="parTrans" cxnId="{0160A4C0-3BEB-455D-9287-B7951C9D9D96}">
      <dgm:prSet/>
      <dgm:spPr/>
      <dgm:t>
        <a:bodyPr/>
        <a:lstStyle/>
        <a:p>
          <a:endParaRPr lang="ru-RU"/>
        </a:p>
      </dgm:t>
    </dgm:pt>
    <dgm:pt modelId="{69777B52-4755-4C41-8494-6583D325D563}" type="sibTrans" cxnId="{0160A4C0-3BEB-455D-9287-B7951C9D9D96}">
      <dgm:prSet/>
      <dgm:spPr/>
      <dgm:t>
        <a:bodyPr/>
        <a:lstStyle/>
        <a:p>
          <a:endParaRPr lang="ru-RU"/>
        </a:p>
      </dgm:t>
    </dgm:pt>
    <dgm:pt modelId="{5CFE7998-3827-40BC-BC62-8F65AE5F9FE1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dirty="0" smtClean="0">
              <a:solidFill>
                <a:schemeClr val="accent1">
                  <a:lumMod val="75000"/>
                </a:schemeClr>
              </a:solidFill>
            </a:rPr>
            <a:t>Пляски, танцевальное творчество</a:t>
          </a:r>
          <a:endParaRPr lang="ru-RU" sz="1200" dirty="0">
            <a:solidFill>
              <a:schemeClr val="accent1">
                <a:lumMod val="75000"/>
              </a:schemeClr>
            </a:solidFill>
          </a:endParaRPr>
        </a:p>
      </dgm:t>
    </dgm:pt>
    <dgm:pt modelId="{4D8B239A-B878-4B19-A38C-B78FF8DAE1E6}" type="parTrans" cxnId="{5992BFE3-504B-4A72-BC4A-A5ABE78F4521}">
      <dgm:prSet/>
      <dgm:spPr/>
      <dgm:t>
        <a:bodyPr/>
        <a:lstStyle/>
        <a:p>
          <a:endParaRPr lang="ru-RU"/>
        </a:p>
      </dgm:t>
    </dgm:pt>
    <dgm:pt modelId="{DB065AD8-651F-4D2A-9CAB-116053AEE743}" type="sibTrans" cxnId="{5992BFE3-504B-4A72-BC4A-A5ABE78F4521}">
      <dgm:prSet/>
      <dgm:spPr/>
      <dgm:t>
        <a:bodyPr/>
        <a:lstStyle/>
        <a:p>
          <a:endParaRPr lang="ru-RU"/>
        </a:p>
      </dgm:t>
    </dgm:pt>
    <dgm:pt modelId="{6F55B941-E6D0-46BF-BC0E-07199FA478BF}" type="pres">
      <dgm:prSet presAssocID="{13EE71C7-9739-4D1A-82AF-ACD884774D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181DEBF-AD60-40F7-9577-6DC139DF2D0D}" type="pres">
      <dgm:prSet presAssocID="{24E53B40-98D0-49E9-921D-95ECF632EC30}" presName="hierRoot1" presStyleCnt="0">
        <dgm:presLayoutVars>
          <dgm:hierBranch val="init"/>
        </dgm:presLayoutVars>
      </dgm:prSet>
      <dgm:spPr/>
    </dgm:pt>
    <dgm:pt modelId="{51C29CFA-2781-443F-9743-B871FEE16B4D}" type="pres">
      <dgm:prSet presAssocID="{24E53B40-98D0-49E9-921D-95ECF632EC30}" presName="rootComposite1" presStyleCnt="0"/>
      <dgm:spPr/>
    </dgm:pt>
    <dgm:pt modelId="{DDBB9031-D8EA-46E3-9FAE-1FC1FDFCB592}" type="pres">
      <dgm:prSet presAssocID="{24E53B40-98D0-49E9-921D-95ECF632EC30}" presName="rootText1" presStyleLbl="node0" presStyleIdx="0" presStyleCnt="2" custScaleX="2000000" custScaleY="1441854" custLinFactX="300000" custLinFactY="-100000" custLinFactNeighborX="368297" custLinFactNeighborY="-1964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444096-6878-4F43-8AFE-D7364690D603}" type="pres">
      <dgm:prSet presAssocID="{24E53B40-98D0-49E9-921D-95ECF632EC3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927468E-5A49-4AF8-9FE5-717401B9A987}" type="pres">
      <dgm:prSet presAssocID="{24E53B40-98D0-49E9-921D-95ECF632EC30}" presName="hierChild2" presStyleCnt="0"/>
      <dgm:spPr/>
    </dgm:pt>
    <dgm:pt modelId="{651AB9AD-AF71-41C8-A29F-CCAB84F83693}" type="pres">
      <dgm:prSet presAssocID="{35B0FE33-C651-4684-8B25-D736DEA033F3}" presName="Name37" presStyleLbl="parChTrans1D2" presStyleIdx="0" presStyleCnt="1"/>
      <dgm:spPr/>
      <dgm:t>
        <a:bodyPr/>
        <a:lstStyle/>
        <a:p>
          <a:endParaRPr lang="ru-RU"/>
        </a:p>
      </dgm:t>
    </dgm:pt>
    <dgm:pt modelId="{AA31CB46-CA24-4A6D-9FF3-A642AE0384B9}" type="pres">
      <dgm:prSet presAssocID="{53BA6BAF-7319-47C6-82FA-387693194DB5}" presName="hierRoot2" presStyleCnt="0">
        <dgm:presLayoutVars>
          <dgm:hierBranch val="init"/>
        </dgm:presLayoutVars>
      </dgm:prSet>
      <dgm:spPr/>
    </dgm:pt>
    <dgm:pt modelId="{459D7D5D-40BF-4CBB-B326-6FD75E8DA309}" type="pres">
      <dgm:prSet presAssocID="{53BA6BAF-7319-47C6-82FA-387693194DB5}" presName="rootComposite" presStyleCnt="0"/>
      <dgm:spPr/>
    </dgm:pt>
    <dgm:pt modelId="{D196F3ED-6F2F-4DEB-9D1B-E4A5E5A16240}" type="pres">
      <dgm:prSet presAssocID="{53BA6BAF-7319-47C6-82FA-387693194DB5}" presName="rootText" presStyleLbl="node2" presStyleIdx="0" presStyleCnt="1" custScaleX="2000000" custScaleY="1288748" custLinFactX="-200000" custLinFactY="1398827" custLinFactNeighborX="-209107" custLinFactNeighborY="14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A8254C-3C8B-4943-AED7-3FB900E5B344}" type="pres">
      <dgm:prSet presAssocID="{53BA6BAF-7319-47C6-82FA-387693194DB5}" presName="rootConnector" presStyleLbl="node2" presStyleIdx="0" presStyleCnt="1"/>
      <dgm:spPr/>
      <dgm:t>
        <a:bodyPr/>
        <a:lstStyle/>
        <a:p>
          <a:endParaRPr lang="ru-RU"/>
        </a:p>
      </dgm:t>
    </dgm:pt>
    <dgm:pt modelId="{7A8495D9-61E1-49BF-A98C-D6AE80E4EA8C}" type="pres">
      <dgm:prSet presAssocID="{53BA6BAF-7319-47C6-82FA-387693194DB5}" presName="hierChild4" presStyleCnt="0"/>
      <dgm:spPr/>
    </dgm:pt>
    <dgm:pt modelId="{628FB1C1-D78B-446B-AF18-1EB1123FC111}" type="pres">
      <dgm:prSet presAssocID="{C53F0FD2-ED42-43A1-AE99-D7DDCF5EE9A9}" presName="Name37" presStyleLbl="parChTrans1D3" presStyleIdx="0" presStyleCnt="1"/>
      <dgm:spPr/>
      <dgm:t>
        <a:bodyPr/>
        <a:lstStyle/>
        <a:p>
          <a:endParaRPr lang="ru-RU"/>
        </a:p>
      </dgm:t>
    </dgm:pt>
    <dgm:pt modelId="{01168AC2-5630-44B5-AAB9-D487138D0150}" type="pres">
      <dgm:prSet presAssocID="{1C7102A3-6C0F-4C52-AF40-4B0FCD1D4C30}" presName="hierRoot2" presStyleCnt="0">
        <dgm:presLayoutVars>
          <dgm:hierBranch val="init"/>
        </dgm:presLayoutVars>
      </dgm:prSet>
      <dgm:spPr/>
    </dgm:pt>
    <dgm:pt modelId="{9EAE0585-0D87-45CE-9125-6F2F1DF124B3}" type="pres">
      <dgm:prSet presAssocID="{1C7102A3-6C0F-4C52-AF40-4B0FCD1D4C30}" presName="rootComposite" presStyleCnt="0"/>
      <dgm:spPr/>
    </dgm:pt>
    <dgm:pt modelId="{E5923D52-9773-4046-8BFA-EE0DD10E7DBC}" type="pres">
      <dgm:prSet presAssocID="{1C7102A3-6C0F-4C52-AF40-4B0FCD1D4C30}" presName="rootText" presStyleLbl="node3" presStyleIdx="0" presStyleCnt="1" custScaleX="2000000" custScaleY="1645455" custLinFactX="700000" custLinFactY="-293308" custLinFactNeighborX="708817" custLinFactNeighborY="-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984E7F-D896-44BC-841C-320CFDA1E14F}" type="pres">
      <dgm:prSet presAssocID="{1C7102A3-6C0F-4C52-AF40-4B0FCD1D4C30}" presName="rootConnector" presStyleLbl="node3" presStyleIdx="0" presStyleCnt="1"/>
      <dgm:spPr/>
      <dgm:t>
        <a:bodyPr/>
        <a:lstStyle/>
        <a:p>
          <a:endParaRPr lang="ru-RU"/>
        </a:p>
      </dgm:t>
    </dgm:pt>
    <dgm:pt modelId="{3CD217A9-CEBC-4595-A7CF-30D221C90C19}" type="pres">
      <dgm:prSet presAssocID="{1C7102A3-6C0F-4C52-AF40-4B0FCD1D4C30}" presName="hierChild4" presStyleCnt="0"/>
      <dgm:spPr/>
    </dgm:pt>
    <dgm:pt modelId="{223ED1B3-512C-4075-A31D-0AB930744AB4}" type="pres">
      <dgm:prSet presAssocID="{4935CAE5-1467-4F0C-846D-35F39D562FA2}" presName="Name37" presStyleLbl="parChTrans1D4" presStyleIdx="0" presStyleCnt="5"/>
      <dgm:spPr/>
      <dgm:t>
        <a:bodyPr/>
        <a:lstStyle/>
        <a:p>
          <a:endParaRPr lang="ru-RU"/>
        </a:p>
      </dgm:t>
    </dgm:pt>
    <dgm:pt modelId="{7EED9F5B-56EF-4160-AD62-904BA254B162}" type="pres">
      <dgm:prSet presAssocID="{0CB7596C-6812-4D5B-9656-56A6B06FC7B3}" presName="hierRoot2" presStyleCnt="0">
        <dgm:presLayoutVars>
          <dgm:hierBranch val="init"/>
        </dgm:presLayoutVars>
      </dgm:prSet>
      <dgm:spPr/>
    </dgm:pt>
    <dgm:pt modelId="{E4BB46EC-7985-4C34-89FE-067AAB267E2A}" type="pres">
      <dgm:prSet presAssocID="{0CB7596C-6812-4D5B-9656-56A6B06FC7B3}" presName="rootComposite" presStyleCnt="0"/>
      <dgm:spPr/>
    </dgm:pt>
    <dgm:pt modelId="{F1A6F57E-750C-4436-B4F7-A8F34E77357D}" type="pres">
      <dgm:prSet presAssocID="{0CB7596C-6812-4D5B-9656-56A6B06FC7B3}" presName="rootText" presStyleLbl="node4" presStyleIdx="0" presStyleCnt="5" custScaleX="1394728" custScaleY="802084" custLinFactX="800000" custLinFactNeighborX="834975" custLinFactNeighborY="935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A3283-80B8-4A4C-BFE4-E8F605AF675A}" type="pres">
      <dgm:prSet presAssocID="{0CB7596C-6812-4D5B-9656-56A6B06FC7B3}" presName="rootConnector" presStyleLbl="node4" presStyleIdx="0" presStyleCnt="5"/>
      <dgm:spPr/>
      <dgm:t>
        <a:bodyPr/>
        <a:lstStyle/>
        <a:p>
          <a:endParaRPr lang="ru-RU"/>
        </a:p>
      </dgm:t>
    </dgm:pt>
    <dgm:pt modelId="{26ABBF70-BE5F-4CCC-92E1-FF19F8F370A4}" type="pres">
      <dgm:prSet presAssocID="{0CB7596C-6812-4D5B-9656-56A6B06FC7B3}" presName="hierChild4" presStyleCnt="0"/>
      <dgm:spPr/>
    </dgm:pt>
    <dgm:pt modelId="{9F7C9F87-0779-4249-A5EB-3BD126950BC0}" type="pres">
      <dgm:prSet presAssocID="{F8A32ED2-563A-478E-AAAA-AA74B646315B}" presName="Name37" presStyleLbl="parChTrans1D4" presStyleIdx="1" presStyleCnt="5"/>
      <dgm:spPr/>
      <dgm:t>
        <a:bodyPr/>
        <a:lstStyle/>
        <a:p>
          <a:endParaRPr lang="ru-RU"/>
        </a:p>
      </dgm:t>
    </dgm:pt>
    <dgm:pt modelId="{8D9199CF-592F-4433-B952-C0C79608D06D}" type="pres">
      <dgm:prSet presAssocID="{8E432CF2-BB1A-44F4-B48D-D80CBEA61395}" presName="hierRoot2" presStyleCnt="0">
        <dgm:presLayoutVars>
          <dgm:hierBranch val="init"/>
        </dgm:presLayoutVars>
      </dgm:prSet>
      <dgm:spPr/>
    </dgm:pt>
    <dgm:pt modelId="{4B37AE69-6514-4669-9281-C81EE62D9555}" type="pres">
      <dgm:prSet presAssocID="{8E432CF2-BB1A-44F4-B48D-D80CBEA61395}" presName="rootComposite" presStyleCnt="0"/>
      <dgm:spPr/>
    </dgm:pt>
    <dgm:pt modelId="{A8A9D389-44D8-4715-9900-8227CE723BD9}" type="pres">
      <dgm:prSet presAssocID="{8E432CF2-BB1A-44F4-B48D-D80CBEA61395}" presName="rootText" presStyleLbl="node4" presStyleIdx="1" presStyleCnt="5" custScaleX="2000000" custScaleY="1144547" custLinFactX="-300000" custLinFactY="300000" custLinFactNeighborX="-343779" custLinFactNeighborY="3574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837D1D-F3D5-424E-AB7F-9E79244AD0B8}" type="pres">
      <dgm:prSet presAssocID="{8E432CF2-BB1A-44F4-B48D-D80CBEA61395}" presName="rootConnector" presStyleLbl="node4" presStyleIdx="1" presStyleCnt="5"/>
      <dgm:spPr/>
      <dgm:t>
        <a:bodyPr/>
        <a:lstStyle/>
        <a:p>
          <a:endParaRPr lang="ru-RU"/>
        </a:p>
      </dgm:t>
    </dgm:pt>
    <dgm:pt modelId="{D6A7D783-753B-44B9-B3E3-A082EEF20587}" type="pres">
      <dgm:prSet presAssocID="{8E432CF2-BB1A-44F4-B48D-D80CBEA61395}" presName="hierChild4" presStyleCnt="0"/>
      <dgm:spPr/>
    </dgm:pt>
    <dgm:pt modelId="{2A197A35-0527-443B-B9FB-CFDC3CBDDDDA}" type="pres">
      <dgm:prSet presAssocID="{F1DA82FA-679F-4B9A-9F11-9E90D990A430}" presName="Name37" presStyleLbl="parChTrans1D4" presStyleIdx="2" presStyleCnt="5"/>
      <dgm:spPr/>
      <dgm:t>
        <a:bodyPr/>
        <a:lstStyle/>
        <a:p>
          <a:endParaRPr lang="ru-RU"/>
        </a:p>
      </dgm:t>
    </dgm:pt>
    <dgm:pt modelId="{EAD85209-CB7E-4520-B88C-4A621D5B1401}" type="pres">
      <dgm:prSet presAssocID="{4AD2721B-3E40-4DB6-927E-0A3912246C3E}" presName="hierRoot2" presStyleCnt="0">
        <dgm:presLayoutVars>
          <dgm:hierBranch val="init"/>
        </dgm:presLayoutVars>
      </dgm:prSet>
      <dgm:spPr/>
    </dgm:pt>
    <dgm:pt modelId="{D0E167FE-4855-47ED-B83E-EFD0B6A2B7DF}" type="pres">
      <dgm:prSet presAssocID="{4AD2721B-3E40-4DB6-927E-0A3912246C3E}" presName="rootComposite" presStyleCnt="0"/>
      <dgm:spPr/>
    </dgm:pt>
    <dgm:pt modelId="{6ADCF20C-BBE1-4725-BAD0-06B211FBFDDC}" type="pres">
      <dgm:prSet presAssocID="{4AD2721B-3E40-4DB6-927E-0A3912246C3E}" presName="rootText" presStyleLbl="node4" presStyleIdx="2" presStyleCnt="5" custAng="10800000" custFlipVert="1" custFlipHor="1" custScaleX="2000000" custScaleY="941541" custLinFactX="-200000" custLinFactY="591844" custLinFactNeighborX="-209107" custLinFactNeighborY="6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51D2C2-B873-49F7-A1FD-E88D19C176AD}" type="pres">
      <dgm:prSet presAssocID="{4AD2721B-3E40-4DB6-927E-0A3912246C3E}" presName="rootConnector" presStyleLbl="node4" presStyleIdx="2" presStyleCnt="5"/>
      <dgm:spPr/>
      <dgm:t>
        <a:bodyPr/>
        <a:lstStyle/>
        <a:p>
          <a:endParaRPr lang="ru-RU"/>
        </a:p>
      </dgm:t>
    </dgm:pt>
    <dgm:pt modelId="{5166FC9F-616E-477B-A8A5-17A4DC7F7E40}" type="pres">
      <dgm:prSet presAssocID="{4AD2721B-3E40-4DB6-927E-0A3912246C3E}" presName="hierChild4" presStyleCnt="0"/>
      <dgm:spPr/>
    </dgm:pt>
    <dgm:pt modelId="{2018E891-5C4E-485F-8CF3-6AD5ADC5D8D7}" type="pres">
      <dgm:prSet presAssocID="{88E334D3-EC89-4BD0-990B-8B290845E5B8}" presName="Name37" presStyleLbl="parChTrans1D4" presStyleIdx="3" presStyleCnt="5"/>
      <dgm:spPr/>
      <dgm:t>
        <a:bodyPr/>
        <a:lstStyle/>
        <a:p>
          <a:endParaRPr lang="ru-RU"/>
        </a:p>
      </dgm:t>
    </dgm:pt>
    <dgm:pt modelId="{9C6E7020-34CA-4BEC-8C0A-EFA10DD827D6}" type="pres">
      <dgm:prSet presAssocID="{ACB0C5D7-ADD3-45B6-9AAB-3C642B8F465D}" presName="hierRoot2" presStyleCnt="0">
        <dgm:presLayoutVars>
          <dgm:hierBranch val="init"/>
        </dgm:presLayoutVars>
      </dgm:prSet>
      <dgm:spPr/>
    </dgm:pt>
    <dgm:pt modelId="{9904FBE7-1D9B-404D-8910-B09B39DDE29F}" type="pres">
      <dgm:prSet presAssocID="{ACB0C5D7-ADD3-45B6-9AAB-3C642B8F465D}" presName="rootComposite" presStyleCnt="0"/>
      <dgm:spPr/>
    </dgm:pt>
    <dgm:pt modelId="{CDB98BC1-7DF6-477E-8E79-C0F4E3B41C31}" type="pres">
      <dgm:prSet presAssocID="{ACB0C5D7-ADD3-45B6-9AAB-3C642B8F465D}" presName="rootText" presStyleLbl="node4" presStyleIdx="3" presStyleCnt="5" custScaleX="2000000" custScaleY="1417739" custLinFactX="881163" custLinFactY="-500000" custLinFactNeighborX="900000" custLinFactNeighborY="-5432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8E69A0-4893-4BA5-B134-B6D5EC446489}" type="pres">
      <dgm:prSet presAssocID="{ACB0C5D7-ADD3-45B6-9AAB-3C642B8F465D}" presName="rootConnector" presStyleLbl="node4" presStyleIdx="3" presStyleCnt="5"/>
      <dgm:spPr/>
      <dgm:t>
        <a:bodyPr/>
        <a:lstStyle/>
        <a:p>
          <a:endParaRPr lang="ru-RU"/>
        </a:p>
      </dgm:t>
    </dgm:pt>
    <dgm:pt modelId="{C7EB01A7-B4CB-454F-880B-AEFC61062E62}" type="pres">
      <dgm:prSet presAssocID="{ACB0C5D7-ADD3-45B6-9AAB-3C642B8F465D}" presName="hierChild4" presStyleCnt="0"/>
      <dgm:spPr/>
    </dgm:pt>
    <dgm:pt modelId="{2CB27FB8-344E-48A9-8237-3BEE095697FF}" type="pres">
      <dgm:prSet presAssocID="{4D8B239A-B878-4B19-A38C-B78FF8DAE1E6}" presName="Name37" presStyleLbl="parChTrans1D4" presStyleIdx="4" presStyleCnt="5"/>
      <dgm:spPr/>
      <dgm:t>
        <a:bodyPr/>
        <a:lstStyle/>
        <a:p>
          <a:endParaRPr lang="ru-RU"/>
        </a:p>
      </dgm:t>
    </dgm:pt>
    <dgm:pt modelId="{221CE347-5A3A-47B5-9ED6-AA502269E0D9}" type="pres">
      <dgm:prSet presAssocID="{5CFE7998-3827-40BC-BC62-8F65AE5F9FE1}" presName="hierRoot2" presStyleCnt="0">
        <dgm:presLayoutVars>
          <dgm:hierBranch val="init"/>
        </dgm:presLayoutVars>
      </dgm:prSet>
      <dgm:spPr/>
    </dgm:pt>
    <dgm:pt modelId="{30FF0CF8-E11D-4A2C-8F27-EDE0C8A03A23}" type="pres">
      <dgm:prSet presAssocID="{5CFE7998-3827-40BC-BC62-8F65AE5F9FE1}" presName="rootComposite" presStyleCnt="0"/>
      <dgm:spPr/>
    </dgm:pt>
    <dgm:pt modelId="{C72EB3E9-97A5-4984-816A-67E32CB48782}" type="pres">
      <dgm:prSet presAssocID="{5CFE7998-3827-40BC-BC62-8F65AE5F9FE1}" presName="rootText" presStyleLbl="node4" presStyleIdx="4" presStyleCnt="5" custAng="10800000" custFlipVert="1" custFlipHor="1" custScaleX="2000000" custScaleY="12426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422874-F0F7-4AA9-A638-4693B519CD14}" type="pres">
      <dgm:prSet presAssocID="{5CFE7998-3827-40BC-BC62-8F65AE5F9FE1}" presName="rootConnector" presStyleLbl="node4" presStyleIdx="4" presStyleCnt="5"/>
      <dgm:spPr/>
      <dgm:t>
        <a:bodyPr/>
        <a:lstStyle/>
        <a:p>
          <a:endParaRPr lang="ru-RU"/>
        </a:p>
      </dgm:t>
    </dgm:pt>
    <dgm:pt modelId="{FE1DBE1E-562E-4EA0-B291-A0B47A4BA9D4}" type="pres">
      <dgm:prSet presAssocID="{5CFE7998-3827-40BC-BC62-8F65AE5F9FE1}" presName="hierChild4" presStyleCnt="0"/>
      <dgm:spPr/>
    </dgm:pt>
    <dgm:pt modelId="{C4A37D7A-7180-430B-A683-FBB360CCBCAD}" type="pres">
      <dgm:prSet presAssocID="{5CFE7998-3827-40BC-BC62-8F65AE5F9FE1}" presName="hierChild5" presStyleCnt="0"/>
      <dgm:spPr/>
    </dgm:pt>
    <dgm:pt modelId="{6085ED75-0DEF-47E4-B41C-F30D21815C1D}" type="pres">
      <dgm:prSet presAssocID="{ACB0C5D7-ADD3-45B6-9AAB-3C642B8F465D}" presName="hierChild5" presStyleCnt="0"/>
      <dgm:spPr/>
    </dgm:pt>
    <dgm:pt modelId="{29E48219-DB74-44E9-9DEE-AF18A962D53F}" type="pres">
      <dgm:prSet presAssocID="{4AD2721B-3E40-4DB6-927E-0A3912246C3E}" presName="hierChild5" presStyleCnt="0"/>
      <dgm:spPr/>
    </dgm:pt>
    <dgm:pt modelId="{52D3EAE6-888D-417A-9169-7D0B1FBFB049}" type="pres">
      <dgm:prSet presAssocID="{8E432CF2-BB1A-44F4-B48D-D80CBEA61395}" presName="hierChild5" presStyleCnt="0"/>
      <dgm:spPr/>
    </dgm:pt>
    <dgm:pt modelId="{2F9B0032-F893-47E3-A445-7C03FE1155C2}" type="pres">
      <dgm:prSet presAssocID="{0CB7596C-6812-4D5B-9656-56A6B06FC7B3}" presName="hierChild5" presStyleCnt="0"/>
      <dgm:spPr/>
    </dgm:pt>
    <dgm:pt modelId="{96073F93-1CE4-43FB-96F6-B36CAE9E84E4}" type="pres">
      <dgm:prSet presAssocID="{1C7102A3-6C0F-4C52-AF40-4B0FCD1D4C30}" presName="hierChild5" presStyleCnt="0"/>
      <dgm:spPr/>
    </dgm:pt>
    <dgm:pt modelId="{B81700DE-B900-43D2-BD89-A22671EB6364}" type="pres">
      <dgm:prSet presAssocID="{53BA6BAF-7319-47C6-82FA-387693194DB5}" presName="hierChild5" presStyleCnt="0"/>
      <dgm:spPr/>
    </dgm:pt>
    <dgm:pt modelId="{CA7A4728-D285-4AE5-87CC-F3D673D58989}" type="pres">
      <dgm:prSet presAssocID="{24E53B40-98D0-49E9-921D-95ECF632EC30}" presName="hierChild3" presStyleCnt="0"/>
      <dgm:spPr/>
    </dgm:pt>
    <dgm:pt modelId="{F47E288B-C3F5-47C3-A1E1-B869CEB6D6DA}" type="pres">
      <dgm:prSet presAssocID="{15E43626-A345-4A42-ABD5-8078AF865873}" presName="hierRoot1" presStyleCnt="0">
        <dgm:presLayoutVars>
          <dgm:hierBranch val="init"/>
        </dgm:presLayoutVars>
      </dgm:prSet>
      <dgm:spPr/>
    </dgm:pt>
    <dgm:pt modelId="{A72350F9-9765-487E-9CAB-36C0455C3ACA}" type="pres">
      <dgm:prSet presAssocID="{15E43626-A345-4A42-ABD5-8078AF865873}" presName="rootComposite1" presStyleCnt="0"/>
      <dgm:spPr/>
    </dgm:pt>
    <dgm:pt modelId="{1E30E9E1-D956-4EFE-8982-49D60B255E65}" type="pres">
      <dgm:prSet presAssocID="{15E43626-A345-4A42-ABD5-8078AF865873}" presName="rootText1" presStyleLbl="node0" presStyleIdx="1" presStyleCnt="2" custScaleX="1463101" custScaleY="1152349" custLinFactX="-1200000" custLinFactY="1137660" custLinFactNeighborX="-1230107" custLinFactNeighborY="1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BA5996-3431-4ABF-8769-7E8429042644}" type="pres">
      <dgm:prSet presAssocID="{15E43626-A345-4A42-ABD5-8078AF86587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C974CF7-B5A6-47B4-BE9B-EB74226C2D0A}" type="pres">
      <dgm:prSet presAssocID="{15E43626-A345-4A42-ABD5-8078AF865873}" presName="hierChild2" presStyleCnt="0"/>
      <dgm:spPr/>
    </dgm:pt>
    <dgm:pt modelId="{3EF6878F-CBDC-4740-95C4-B5840D5E6EC2}" type="pres">
      <dgm:prSet presAssocID="{15E43626-A345-4A42-ABD5-8078AF865873}" presName="hierChild3" presStyleCnt="0"/>
      <dgm:spPr/>
    </dgm:pt>
  </dgm:ptLst>
  <dgm:cxnLst>
    <dgm:cxn modelId="{27203F02-AE16-4BEF-80A4-6603E2ACE67F}" type="presOf" srcId="{15E43626-A345-4A42-ABD5-8078AF865873}" destId="{1E30E9E1-D956-4EFE-8982-49D60B255E65}" srcOrd="0" destOrd="0" presId="urn:microsoft.com/office/officeart/2005/8/layout/orgChart1"/>
    <dgm:cxn modelId="{FAF87554-AAED-477C-9D74-CA6D9976CBA2}" srcId="{8E432CF2-BB1A-44F4-B48D-D80CBEA61395}" destId="{4AD2721B-3E40-4DB6-927E-0A3912246C3E}" srcOrd="0" destOrd="0" parTransId="{F1DA82FA-679F-4B9A-9F11-9E90D990A430}" sibTransId="{396636F5-CEDE-446A-97A4-30251FCE5913}"/>
    <dgm:cxn modelId="{EB1615D7-E77E-4E4D-B9A8-C79CF7D22ED3}" srcId="{0CB7596C-6812-4D5B-9656-56A6B06FC7B3}" destId="{8E432CF2-BB1A-44F4-B48D-D80CBEA61395}" srcOrd="0" destOrd="0" parTransId="{F8A32ED2-563A-478E-AAAA-AA74B646315B}" sibTransId="{971C9D3B-7147-4B54-9017-BAABF84759A0}"/>
    <dgm:cxn modelId="{3055AE59-0357-47E8-B58C-08C31EE78751}" type="presOf" srcId="{13EE71C7-9739-4D1A-82AF-ACD884774D70}" destId="{6F55B941-E6D0-46BF-BC0E-07199FA478BF}" srcOrd="0" destOrd="0" presId="urn:microsoft.com/office/officeart/2005/8/layout/orgChart1"/>
    <dgm:cxn modelId="{B2CA4063-43EF-48EA-AC8A-3E36D986182A}" type="presOf" srcId="{8E432CF2-BB1A-44F4-B48D-D80CBEA61395}" destId="{FF837D1D-F3D5-424E-AB7F-9E79244AD0B8}" srcOrd="1" destOrd="0" presId="urn:microsoft.com/office/officeart/2005/8/layout/orgChart1"/>
    <dgm:cxn modelId="{49A3D26F-506F-4B5E-B61E-98EA2450136A}" type="presOf" srcId="{4AD2721B-3E40-4DB6-927E-0A3912246C3E}" destId="{6ADCF20C-BBE1-4725-BAD0-06B211FBFDDC}" srcOrd="0" destOrd="0" presId="urn:microsoft.com/office/officeart/2005/8/layout/orgChart1"/>
    <dgm:cxn modelId="{3A33EBF0-567A-40B1-ACA7-0FBBF567899E}" srcId="{53BA6BAF-7319-47C6-82FA-387693194DB5}" destId="{1C7102A3-6C0F-4C52-AF40-4B0FCD1D4C30}" srcOrd="0" destOrd="0" parTransId="{C53F0FD2-ED42-43A1-AE99-D7DDCF5EE9A9}" sibTransId="{D31043D6-C24D-4B8B-A3EA-70FC77B46C46}"/>
    <dgm:cxn modelId="{D36A96AF-61BC-4F72-BDAD-7270A9A452BB}" type="presOf" srcId="{ACB0C5D7-ADD3-45B6-9AAB-3C642B8F465D}" destId="{F78E69A0-4893-4BA5-B134-B6D5EC446489}" srcOrd="1" destOrd="0" presId="urn:microsoft.com/office/officeart/2005/8/layout/orgChart1"/>
    <dgm:cxn modelId="{0160A4C0-3BEB-455D-9287-B7951C9D9D96}" srcId="{4AD2721B-3E40-4DB6-927E-0A3912246C3E}" destId="{ACB0C5D7-ADD3-45B6-9AAB-3C642B8F465D}" srcOrd="0" destOrd="0" parTransId="{88E334D3-EC89-4BD0-990B-8B290845E5B8}" sibTransId="{69777B52-4755-4C41-8494-6583D325D563}"/>
    <dgm:cxn modelId="{54D799C8-0731-473D-82AF-298B2DC85C54}" type="presOf" srcId="{5CFE7998-3827-40BC-BC62-8F65AE5F9FE1}" destId="{66422874-F0F7-4AA9-A638-4693B519CD14}" srcOrd="1" destOrd="0" presId="urn:microsoft.com/office/officeart/2005/8/layout/orgChart1"/>
    <dgm:cxn modelId="{1DF75FEF-D39A-4DBA-B419-E90791681D3F}" type="presOf" srcId="{F1DA82FA-679F-4B9A-9F11-9E90D990A430}" destId="{2A197A35-0527-443B-B9FB-CFDC3CBDDDDA}" srcOrd="0" destOrd="0" presId="urn:microsoft.com/office/officeart/2005/8/layout/orgChart1"/>
    <dgm:cxn modelId="{2421C867-C06A-492C-BF35-2B2CF9348F98}" type="presOf" srcId="{0CB7596C-6812-4D5B-9656-56A6B06FC7B3}" destId="{F1A6F57E-750C-4436-B4F7-A8F34E77357D}" srcOrd="0" destOrd="0" presId="urn:microsoft.com/office/officeart/2005/8/layout/orgChart1"/>
    <dgm:cxn modelId="{5992BFE3-504B-4A72-BC4A-A5ABE78F4521}" srcId="{ACB0C5D7-ADD3-45B6-9AAB-3C642B8F465D}" destId="{5CFE7998-3827-40BC-BC62-8F65AE5F9FE1}" srcOrd="0" destOrd="0" parTransId="{4D8B239A-B878-4B19-A38C-B78FF8DAE1E6}" sibTransId="{DB065AD8-651F-4D2A-9CAB-116053AEE743}"/>
    <dgm:cxn modelId="{AF18B88D-BA07-46BC-A216-DFE08540A6BA}" type="presOf" srcId="{F8A32ED2-563A-478E-AAAA-AA74B646315B}" destId="{9F7C9F87-0779-4249-A5EB-3BD126950BC0}" srcOrd="0" destOrd="0" presId="urn:microsoft.com/office/officeart/2005/8/layout/orgChart1"/>
    <dgm:cxn modelId="{111B0EFD-EEB8-4CA7-AB33-8C70CE390179}" srcId="{24E53B40-98D0-49E9-921D-95ECF632EC30}" destId="{53BA6BAF-7319-47C6-82FA-387693194DB5}" srcOrd="0" destOrd="0" parTransId="{35B0FE33-C651-4684-8B25-D736DEA033F3}" sibTransId="{B7BF337D-9C78-47EB-B82D-6F801151E2D5}"/>
    <dgm:cxn modelId="{E1E844E6-30C4-4F45-8A02-4557CAC52EC8}" type="presOf" srcId="{24E53B40-98D0-49E9-921D-95ECF632EC30}" destId="{66444096-6878-4F43-8AFE-D7364690D603}" srcOrd="1" destOrd="0" presId="urn:microsoft.com/office/officeart/2005/8/layout/orgChart1"/>
    <dgm:cxn modelId="{4DBDCDE5-A5BF-400B-A6D1-F22A6C5F511F}" type="presOf" srcId="{C53F0FD2-ED42-43A1-AE99-D7DDCF5EE9A9}" destId="{628FB1C1-D78B-446B-AF18-1EB1123FC111}" srcOrd="0" destOrd="0" presId="urn:microsoft.com/office/officeart/2005/8/layout/orgChart1"/>
    <dgm:cxn modelId="{C21752A2-8C01-4287-9349-3E00C2559DBF}" type="presOf" srcId="{24E53B40-98D0-49E9-921D-95ECF632EC30}" destId="{DDBB9031-D8EA-46E3-9FAE-1FC1FDFCB592}" srcOrd="0" destOrd="0" presId="urn:microsoft.com/office/officeart/2005/8/layout/orgChart1"/>
    <dgm:cxn modelId="{27402E82-3806-427E-9339-80AB90692DC1}" type="presOf" srcId="{35B0FE33-C651-4684-8B25-D736DEA033F3}" destId="{651AB9AD-AF71-41C8-A29F-CCAB84F83693}" srcOrd="0" destOrd="0" presId="urn:microsoft.com/office/officeart/2005/8/layout/orgChart1"/>
    <dgm:cxn modelId="{7362548D-96EF-46C1-A73F-6EDC55D5F079}" type="presOf" srcId="{5CFE7998-3827-40BC-BC62-8F65AE5F9FE1}" destId="{C72EB3E9-97A5-4984-816A-67E32CB48782}" srcOrd="0" destOrd="0" presId="urn:microsoft.com/office/officeart/2005/8/layout/orgChart1"/>
    <dgm:cxn modelId="{91576E08-1431-492D-B36D-6403093B7835}" type="presOf" srcId="{ACB0C5D7-ADD3-45B6-9AAB-3C642B8F465D}" destId="{CDB98BC1-7DF6-477E-8E79-C0F4E3B41C31}" srcOrd="0" destOrd="0" presId="urn:microsoft.com/office/officeart/2005/8/layout/orgChart1"/>
    <dgm:cxn modelId="{83EA54CE-0B91-4E42-B1A3-645ECCC9BCFB}" type="presOf" srcId="{53BA6BAF-7319-47C6-82FA-387693194DB5}" destId="{D196F3ED-6F2F-4DEB-9D1B-E4A5E5A16240}" srcOrd="0" destOrd="0" presId="urn:microsoft.com/office/officeart/2005/8/layout/orgChart1"/>
    <dgm:cxn modelId="{F7AA6A93-3790-480F-A596-91BC47C4486E}" type="presOf" srcId="{1C7102A3-6C0F-4C52-AF40-4B0FCD1D4C30}" destId="{33984E7F-D896-44BC-841C-320CFDA1E14F}" srcOrd="1" destOrd="0" presId="urn:microsoft.com/office/officeart/2005/8/layout/orgChart1"/>
    <dgm:cxn modelId="{08E5157D-D8C2-40DE-B577-644A86032FCD}" type="presOf" srcId="{15E43626-A345-4A42-ABD5-8078AF865873}" destId="{85BA5996-3431-4ABF-8769-7E8429042644}" srcOrd="1" destOrd="0" presId="urn:microsoft.com/office/officeart/2005/8/layout/orgChart1"/>
    <dgm:cxn modelId="{46BE41E2-5B07-4497-ADD3-AB45782BC9D2}" srcId="{13EE71C7-9739-4D1A-82AF-ACD884774D70}" destId="{15E43626-A345-4A42-ABD5-8078AF865873}" srcOrd="1" destOrd="0" parTransId="{8583EFE0-0B31-43DD-A639-FD27343A51FE}" sibTransId="{BB3A22C9-4CE7-431B-AA98-A7555233CDB6}"/>
    <dgm:cxn modelId="{78BC2629-549C-4BD8-8FE8-0B69D9493364}" type="presOf" srcId="{4AD2721B-3E40-4DB6-927E-0A3912246C3E}" destId="{4A51D2C2-B873-49F7-A1FD-E88D19C176AD}" srcOrd="1" destOrd="0" presId="urn:microsoft.com/office/officeart/2005/8/layout/orgChart1"/>
    <dgm:cxn modelId="{92B15A29-6B04-43AE-B983-5C480A4AD6B8}" type="presOf" srcId="{4D8B239A-B878-4B19-A38C-B78FF8DAE1E6}" destId="{2CB27FB8-344E-48A9-8237-3BEE095697FF}" srcOrd="0" destOrd="0" presId="urn:microsoft.com/office/officeart/2005/8/layout/orgChart1"/>
    <dgm:cxn modelId="{5B1F6787-F5B4-4CB0-85B3-C434F1B57449}" type="presOf" srcId="{4935CAE5-1467-4F0C-846D-35F39D562FA2}" destId="{223ED1B3-512C-4075-A31D-0AB930744AB4}" srcOrd="0" destOrd="0" presId="urn:microsoft.com/office/officeart/2005/8/layout/orgChart1"/>
    <dgm:cxn modelId="{92C07915-50D3-4A69-986F-4DC0D9402AD5}" type="presOf" srcId="{88E334D3-EC89-4BD0-990B-8B290845E5B8}" destId="{2018E891-5C4E-485F-8CF3-6AD5ADC5D8D7}" srcOrd="0" destOrd="0" presId="urn:microsoft.com/office/officeart/2005/8/layout/orgChart1"/>
    <dgm:cxn modelId="{C5D2DCD2-13B3-48C5-87D2-910EF5550280}" srcId="{13EE71C7-9739-4D1A-82AF-ACD884774D70}" destId="{24E53B40-98D0-49E9-921D-95ECF632EC30}" srcOrd="0" destOrd="0" parTransId="{2C602345-A26B-49EA-8988-6502593E53F1}" sibTransId="{4038B4F8-9716-401C-AB36-8DE203AAAAF0}"/>
    <dgm:cxn modelId="{92BCAA8B-79C6-4A09-AF99-DCA84DFC77AA}" type="presOf" srcId="{53BA6BAF-7319-47C6-82FA-387693194DB5}" destId="{28A8254C-3C8B-4943-AED7-3FB900E5B344}" srcOrd="1" destOrd="0" presId="urn:microsoft.com/office/officeart/2005/8/layout/orgChart1"/>
    <dgm:cxn modelId="{DD0F6389-7312-42F6-9371-4B509AF7A43D}" type="presOf" srcId="{8E432CF2-BB1A-44F4-B48D-D80CBEA61395}" destId="{A8A9D389-44D8-4715-9900-8227CE723BD9}" srcOrd="0" destOrd="0" presId="urn:microsoft.com/office/officeart/2005/8/layout/orgChart1"/>
    <dgm:cxn modelId="{D68FDAB3-8C71-4156-BBD0-541A4C8153C6}" type="presOf" srcId="{1C7102A3-6C0F-4C52-AF40-4B0FCD1D4C30}" destId="{E5923D52-9773-4046-8BFA-EE0DD10E7DBC}" srcOrd="0" destOrd="0" presId="urn:microsoft.com/office/officeart/2005/8/layout/orgChart1"/>
    <dgm:cxn modelId="{5F8369E8-8AC4-4B62-8944-5FF12D9F9B5A}" type="presOf" srcId="{0CB7596C-6812-4D5B-9656-56A6B06FC7B3}" destId="{DDCA3283-80B8-4A4C-BFE4-E8F605AF675A}" srcOrd="1" destOrd="0" presId="urn:microsoft.com/office/officeart/2005/8/layout/orgChart1"/>
    <dgm:cxn modelId="{09DE9454-5360-42A8-8DDA-9C8D11C04D99}" srcId="{1C7102A3-6C0F-4C52-AF40-4B0FCD1D4C30}" destId="{0CB7596C-6812-4D5B-9656-56A6B06FC7B3}" srcOrd="0" destOrd="0" parTransId="{4935CAE5-1467-4F0C-846D-35F39D562FA2}" sibTransId="{84322F44-C515-45B1-8291-B9C962D3EFAE}"/>
    <dgm:cxn modelId="{9E0BE20D-4813-4457-B3B3-139D9CE6D126}" type="presParOf" srcId="{6F55B941-E6D0-46BF-BC0E-07199FA478BF}" destId="{D181DEBF-AD60-40F7-9577-6DC139DF2D0D}" srcOrd="0" destOrd="0" presId="urn:microsoft.com/office/officeart/2005/8/layout/orgChart1"/>
    <dgm:cxn modelId="{F583D581-EEA1-4C77-BCB3-E9CA7EDA3800}" type="presParOf" srcId="{D181DEBF-AD60-40F7-9577-6DC139DF2D0D}" destId="{51C29CFA-2781-443F-9743-B871FEE16B4D}" srcOrd="0" destOrd="0" presId="urn:microsoft.com/office/officeart/2005/8/layout/orgChart1"/>
    <dgm:cxn modelId="{322E5934-A685-4A83-B802-5112C7E56B57}" type="presParOf" srcId="{51C29CFA-2781-443F-9743-B871FEE16B4D}" destId="{DDBB9031-D8EA-46E3-9FAE-1FC1FDFCB592}" srcOrd="0" destOrd="0" presId="urn:microsoft.com/office/officeart/2005/8/layout/orgChart1"/>
    <dgm:cxn modelId="{6683C208-6A55-434E-8B0D-1C1068AA505C}" type="presParOf" srcId="{51C29CFA-2781-443F-9743-B871FEE16B4D}" destId="{66444096-6878-4F43-8AFE-D7364690D603}" srcOrd="1" destOrd="0" presId="urn:microsoft.com/office/officeart/2005/8/layout/orgChart1"/>
    <dgm:cxn modelId="{78664A0C-7FD3-4D5B-AB6F-495FE4E88228}" type="presParOf" srcId="{D181DEBF-AD60-40F7-9577-6DC139DF2D0D}" destId="{2927468E-5A49-4AF8-9FE5-717401B9A987}" srcOrd="1" destOrd="0" presId="urn:microsoft.com/office/officeart/2005/8/layout/orgChart1"/>
    <dgm:cxn modelId="{B8EF098A-C5A4-4CDC-B2A0-63486811B496}" type="presParOf" srcId="{2927468E-5A49-4AF8-9FE5-717401B9A987}" destId="{651AB9AD-AF71-41C8-A29F-CCAB84F83693}" srcOrd="0" destOrd="0" presId="urn:microsoft.com/office/officeart/2005/8/layout/orgChart1"/>
    <dgm:cxn modelId="{7582CF6D-F6D3-44CC-93F9-6F1A823C41DE}" type="presParOf" srcId="{2927468E-5A49-4AF8-9FE5-717401B9A987}" destId="{AA31CB46-CA24-4A6D-9FF3-A642AE0384B9}" srcOrd="1" destOrd="0" presId="urn:microsoft.com/office/officeart/2005/8/layout/orgChart1"/>
    <dgm:cxn modelId="{26DF46A3-B184-48E2-AD08-25EC61835A58}" type="presParOf" srcId="{AA31CB46-CA24-4A6D-9FF3-A642AE0384B9}" destId="{459D7D5D-40BF-4CBB-B326-6FD75E8DA309}" srcOrd="0" destOrd="0" presId="urn:microsoft.com/office/officeart/2005/8/layout/orgChart1"/>
    <dgm:cxn modelId="{7377F5E6-06FF-4886-AAC2-B15B06250C81}" type="presParOf" srcId="{459D7D5D-40BF-4CBB-B326-6FD75E8DA309}" destId="{D196F3ED-6F2F-4DEB-9D1B-E4A5E5A16240}" srcOrd="0" destOrd="0" presId="urn:microsoft.com/office/officeart/2005/8/layout/orgChart1"/>
    <dgm:cxn modelId="{B002CA61-1EC0-4266-9AF0-C7DF32189FCE}" type="presParOf" srcId="{459D7D5D-40BF-4CBB-B326-6FD75E8DA309}" destId="{28A8254C-3C8B-4943-AED7-3FB900E5B344}" srcOrd="1" destOrd="0" presId="urn:microsoft.com/office/officeart/2005/8/layout/orgChart1"/>
    <dgm:cxn modelId="{CA8561DC-3683-487E-A677-618EB222B957}" type="presParOf" srcId="{AA31CB46-CA24-4A6D-9FF3-A642AE0384B9}" destId="{7A8495D9-61E1-49BF-A98C-D6AE80E4EA8C}" srcOrd="1" destOrd="0" presId="urn:microsoft.com/office/officeart/2005/8/layout/orgChart1"/>
    <dgm:cxn modelId="{A17DCE1E-58AC-439A-953E-2070086C63D0}" type="presParOf" srcId="{7A8495D9-61E1-49BF-A98C-D6AE80E4EA8C}" destId="{628FB1C1-D78B-446B-AF18-1EB1123FC111}" srcOrd="0" destOrd="0" presId="urn:microsoft.com/office/officeart/2005/8/layout/orgChart1"/>
    <dgm:cxn modelId="{F2564964-DDB7-4850-8885-45E89E64D829}" type="presParOf" srcId="{7A8495D9-61E1-49BF-A98C-D6AE80E4EA8C}" destId="{01168AC2-5630-44B5-AAB9-D487138D0150}" srcOrd="1" destOrd="0" presId="urn:microsoft.com/office/officeart/2005/8/layout/orgChart1"/>
    <dgm:cxn modelId="{56427FC3-A291-4FAE-9C9A-362956D5DEDA}" type="presParOf" srcId="{01168AC2-5630-44B5-AAB9-D487138D0150}" destId="{9EAE0585-0D87-45CE-9125-6F2F1DF124B3}" srcOrd="0" destOrd="0" presId="urn:microsoft.com/office/officeart/2005/8/layout/orgChart1"/>
    <dgm:cxn modelId="{C0027AD0-53DB-4B06-B5B5-64AA22383098}" type="presParOf" srcId="{9EAE0585-0D87-45CE-9125-6F2F1DF124B3}" destId="{E5923D52-9773-4046-8BFA-EE0DD10E7DBC}" srcOrd="0" destOrd="0" presId="urn:microsoft.com/office/officeart/2005/8/layout/orgChart1"/>
    <dgm:cxn modelId="{A828912F-A4CE-49AE-AD91-0FE21354D430}" type="presParOf" srcId="{9EAE0585-0D87-45CE-9125-6F2F1DF124B3}" destId="{33984E7F-D896-44BC-841C-320CFDA1E14F}" srcOrd="1" destOrd="0" presId="urn:microsoft.com/office/officeart/2005/8/layout/orgChart1"/>
    <dgm:cxn modelId="{170B2FA7-CB67-4733-8205-C22282BF162F}" type="presParOf" srcId="{01168AC2-5630-44B5-AAB9-D487138D0150}" destId="{3CD217A9-CEBC-4595-A7CF-30D221C90C19}" srcOrd="1" destOrd="0" presId="urn:microsoft.com/office/officeart/2005/8/layout/orgChart1"/>
    <dgm:cxn modelId="{C52E04FD-DD80-49A4-B54F-77701871058E}" type="presParOf" srcId="{3CD217A9-CEBC-4595-A7CF-30D221C90C19}" destId="{223ED1B3-512C-4075-A31D-0AB930744AB4}" srcOrd="0" destOrd="0" presId="urn:microsoft.com/office/officeart/2005/8/layout/orgChart1"/>
    <dgm:cxn modelId="{0C295B47-3B0F-47C2-8292-C49EFFD6ACFB}" type="presParOf" srcId="{3CD217A9-CEBC-4595-A7CF-30D221C90C19}" destId="{7EED9F5B-56EF-4160-AD62-904BA254B162}" srcOrd="1" destOrd="0" presId="urn:microsoft.com/office/officeart/2005/8/layout/orgChart1"/>
    <dgm:cxn modelId="{A88E003F-BCDB-4BC4-8D02-5F3741EF61EA}" type="presParOf" srcId="{7EED9F5B-56EF-4160-AD62-904BA254B162}" destId="{E4BB46EC-7985-4C34-89FE-067AAB267E2A}" srcOrd="0" destOrd="0" presId="urn:microsoft.com/office/officeart/2005/8/layout/orgChart1"/>
    <dgm:cxn modelId="{BC9F0E91-FA35-4D25-9831-ADA2D0684E2A}" type="presParOf" srcId="{E4BB46EC-7985-4C34-89FE-067AAB267E2A}" destId="{F1A6F57E-750C-4436-B4F7-A8F34E77357D}" srcOrd="0" destOrd="0" presId="urn:microsoft.com/office/officeart/2005/8/layout/orgChart1"/>
    <dgm:cxn modelId="{E52777A7-BD94-4630-BF5C-449A09C8D3B9}" type="presParOf" srcId="{E4BB46EC-7985-4C34-89FE-067AAB267E2A}" destId="{DDCA3283-80B8-4A4C-BFE4-E8F605AF675A}" srcOrd="1" destOrd="0" presId="urn:microsoft.com/office/officeart/2005/8/layout/orgChart1"/>
    <dgm:cxn modelId="{61DE0DD0-E104-4476-998C-FF9F02E272FF}" type="presParOf" srcId="{7EED9F5B-56EF-4160-AD62-904BA254B162}" destId="{26ABBF70-BE5F-4CCC-92E1-FF19F8F370A4}" srcOrd="1" destOrd="0" presId="urn:microsoft.com/office/officeart/2005/8/layout/orgChart1"/>
    <dgm:cxn modelId="{C8ECC482-F254-4027-9CE1-F1EAD68239AE}" type="presParOf" srcId="{26ABBF70-BE5F-4CCC-92E1-FF19F8F370A4}" destId="{9F7C9F87-0779-4249-A5EB-3BD126950BC0}" srcOrd="0" destOrd="0" presId="urn:microsoft.com/office/officeart/2005/8/layout/orgChart1"/>
    <dgm:cxn modelId="{B925623A-ED4C-45A0-8E84-D79D4C3AA96D}" type="presParOf" srcId="{26ABBF70-BE5F-4CCC-92E1-FF19F8F370A4}" destId="{8D9199CF-592F-4433-B952-C0C79608D06D}" srcOrd="1" destOrd="0" presId="urn:microsoft.com/office/officeart/2005/8/layout/orgChart1"/>
    <dgm:cxn modelId="{BCF73861-3F98-420E-9214-7C29ED3DDA08}" type="presParOf" srcId="{8D9199CF-592F-4433-B952-C0C79608D06D}" destId="{4B37AE69-6514-4669-9281-C81EE62D9555}" srcOrd="0" destOrd="0" presId="urn:microsoft.com/office/officeart/2005/8/layout/orgChart1"/>
    <dgm:cxn modelId="{AB9B0B51-7299-45D3-A2F0-985B44D814A9}" type="presParOf" srcId="{4B37AE69-6514-4669-9281-C81EE62D9555}" destId="{A8A9D389-44D8-4715-9900-8227CE723BD9}" srcOrd="0" destOrd="0" presId="urn:microsoft.com/office/officeart/2005/8/layout/orgChart1"/>
    <dgm:cxn modelId="{FE5CCD49-5C16-49B8-B9FE-787127249275}" type="presParOf" srcId="{4B37AE69-6514-4669-9281-C81EE62D9555}" destId="{FF837D1D-F3D5-424E-AB7F-9E79244AD0B8}" srcOrd="1" destOrd="0" presId="urn:microsoft.com/office/officeart/2005/8/layout/orgChart1"/>
    <dgm:cxn modelId="{28D78E6A-FB30-4530-A9FD-9BBAE811B4A9}" type="presParOf" srcId="{8D9199CF-592F-4433-B952-C0C79608D06D}" destId="{D6A7D783-753B-44B9-B3E3-A082EEF20587}" srcOrd="1" destOrd="0" presId="urn:microsoft.com/office/officeart/2005/8/layout/orgChart1"/>
    <dgm:cxn modelId="{E6F12BD3-63C9-4BF3-AF93-3D051D907EF8}" type="presParOf" srcId="{D6A7D783-753B-44B9-B3E3-A082EEF20587}" destId="{2A197A35-0527-443B-B9FB-CFDC3CBDDDDA}" srcOrd="0" destOrd="0" presId="urn:microsoft.com/office/officeart/2005/8/layout/orgChart1"/>
    <dgm:cxn modelId="{7DEA4064-B604-42AC-B54A-E34D37952B4D}" type="presParOf" srcId="{D6A7D783-753B-44B9-B3E3-A082EEF20587}" destId="{EAD85209-CB7E-4520-B88C-4A621D5B1401}" srcOrd="1" destOrd="0" presId="urn:microsoft.com/office/officeart/2005/8/layout/orgChart1"/>
    <dgm:cxn modelId="{B7E468BF-D608-4A9D-A977-15F8B3970B1A}" type="presParOf" srcId="{EAD85209-CB7E-4520-B88C-4A621D5B1401}" destId="{D0E167FE-4855-47ED-B83E-EFD0B6A2B7DF}" srcOrd="0" destOrd="0" presId="urn:microsoft.com/office/officeart/2005/8/layout/orgChart1"/>
    <dgm:cxn modelId="{A7D99515-FFA1-4F2C-AC03-49DBDAB5B25B}" type="presParOf" srcId="{D0E167FE-4855-47ED-B83E-EFD0B6A2B7DF}" destId="{6ADCF20C-BBE1-4725-BAD0-06B211FBFDDC}" srcOrd="0" destOrd="0" presId="urn:microsoft.com/office/officeart/2005/8/layout/orgChart1"/>
    <dgm:cxn modelId="{7C231772-2AF6-4B40-B8F5-BDEC7F479DD7}" type="presParOf" srcId="{D0E167FE-4855-47ED-B83E-EFD0B6A2B7DF}" destId="{4A51D2C2-B873-49F7-A1FD-E88D19C176AD}" srcOrd="1" destOrd="0" presId="urn:microsoft.com/office/officeart/2005/8/layout/orgChart1"/>
    <dgm:cxn modelId="{A214E01E-6CF9-425B-9D24-F09E0472F2A9}" type="presParOf" srcId="{EAD85209-CB7E-4520-B88C-4A621D5B1401}" destId="{5166FC9F-616E-477B-A8A5-17A4DC7F7E40}" srcOrd="1" destOrd="0" presId="urn:microsoft.com/office/officeart/2005/8/layout/orgChart1"/>
    <dgm:cxn modelId="{E602DF15-BCF8-4CAC-BB8E-29E662D16494}" type="presParOf" srcId="{5166FC9F-616E-477B-A8A5-17A4DC7F7E40}" destId="{2018E891-5C4E-485F-8CF3-6AD5ADC5D8D7}" srcOrd="0" destOrd="0" presId="urn:microsoft.com/office/officeart/2005/8/layout/orgChart1"/>
    <dgm:cxn modelId="{B8FB151C-621B-493A-90E8-329B90E71A1F}" type="presParOf" srcId="{5166FC9F-616E-477B-A8A5-17A4DC7F7E40}" destId="{9C6E7020-34CA-4BEC-8C0A-EFA10DD827D6}" srcOrd="1" destOrd="0" presId="urn:microsoft.com/office/officeart/2005/8/layout/orgChart1"/>
    <dgm:cxn modelId="{5C82F598-5604-4720-BAA0-1BF1F59D7471}" type="presParOf" srcId="{9C6E7020-34CA-4BEC-8C0A-EFA10DD827D6}" destId="{9904FBE7-1D9B-404D-8910-B09B39DDE29F}" srcOrd="0" destOrd="0" presId="urn:microsoft.com/office/officeart/2005/8/layout/orgChart1"/>
    <dgm:cxn modelId="{EC6A55EE-F79F-493E-9E65-41B52F14A84C}" type="presParOf" srcId="{9904FBE7-1D9B-404D-8910-B09B39DDE29F}" destId="{CDB98BC1-7DF6-477E-8E79-C0F4E3B41C31}" srcOrd="0" destOrd="0" presId="urn:microsoft.com/office/officeart/2005/8/layout/orgChart1"/>
    <dgm:cxn modelId="{9BFA41FF-E8A6-4B5E-8A02-305805DBD593}" type="presParOf" srcId="{9904FBE7-1D9B-404D-8910-B09B39DDE29F}" destId="{F78E69A0-4893-4BA5-B134-B6D5EC446489}" srcOrd="1" destOrd="0" presId="urn:microsoft.com/office/officeart/2005/8/layout/orgChart1"/>
    <dgm:cxn modelId="{E49F7495-8398-4AB1-8B0C-FF43401AC237}" type="presParOf" srcId="{9C6E7020-34CA-4BEC-8C0A-EFA10DD827D6}" destId="{C7EB01A7-B4CB-454F-880B-AEFC61062E62}" srcOrd="1" destOrd="0" presId="urn:microsoft.com/office/officeart/2005/8/layout/orgChart1"/>
    <dgm:cxn modelId="{F5F3E0AA-1F42-4C63-ADCD-75A8F94BA319}" type="presParOf" srcId="{C7EB01A7-B4CB-454F-880B-AEFC61062E62}" destId="{2CB27FB8-344E-48A9-8237-3BEE095697FF}" srcOrd="0" destOrd="0" presId="urn:microsoft.com/office/officeart/2005/8/layout/orgChart1"/>
    <dgm:cxn modelId="{567204C0-6E35-4741-AE3A-B5017F41651A}" type="presParOf" srcId="{C7EB01A7-B4CB-454F-880B-AEFC61062E62}" destId="{221CE347-5A3A-47B5-9ED6-AA502269E0D9}" srcOrd="1" destOrd="0" presId="urn:microsoft.com/office/officeart/2005/8/layout/orgChart1"/>
    <dgm:cxn modelId="{8C069F9F-612E-4BE9-AE5B-74A222EB6CFD}" type="presParOf" srcId="{221CE347-5A3A-47B5-9ED6-AA502269E0D9}" destId="{30FF0CF8-E11D-4A2C-8F27-EDE0C8A03A23}" srcOrd="0" destOrd="0" presId="urn:microsoft.com/office/officeart/2005/8/layout/orgChart1"/>
    <dgm:cxn modelId="{CE3F5FF2-CD82-4523-8BE2-546B11199DC8}" type="presParOf" srcId="{30FF0CF8-E11D-4A2C-8F27-EDE0C8A03A23}" destId="{C72EB3E9-97A5-4984-816A-67E32CB48782}" srcOrd="0" destOrd="0" presId="urn:microsoft.com/office/officeart/2005/8/layout/orgChart1"/>
    <dgm:cxn modelId="{A393699C-28E2-451D-9A43-DCB39BF9CE15}" type="presParOf" srcId="{30FF0CF8-E11D-4A2C-8F27-EDE0C8A03A23}" destId="{66422874-F0F7-4AA9-A638-4693B519CD14}" srcOrd="1" destOrd="0" presId="urn:microsoft.com/office/officeart/2005/8/layout/orgChart1"/>
    <dgm:cxn modelId="{24E3B1E1-2381-48F7-88F5-CC4A4B75B6B1}" type="presParOf" srcId="{221CE347-5A3A-47B5-9ED6-AA502269E0D9}" destId="{FE1DBE1E-562E-4EA0-B291-A0B47A4BA9D4}" srcOrd="1" destOrd="0" presId="urn:microsoft.com/office/officeart/2005/8/layout/orgChart1"/>
    <dgm:cxn modelId="{CE7B7CA9-0C9D-4F5A-8264-CF4110264D27}" type="presParOf" srcId="{221CE347-5A3A-47B5-9ED6-AA502269E0D9}" destId="{C4A37D7A-7180-430B-A683-FBB360CCBCAD}" srcOrd="2" destOrd="0" presId="urn:microsoft.com/office/officeart/2005/8/layout/orgChart1"/>
    <dgm:cxn modelId="{D0BB3D94-79A2-4730-A121-1E995CBF0546}" type="presParOf" srcId="{9C6E7020-34CA-4BEC-8C0A-EFA10DD827D6}" destId="{6085ED75-0DEF-47E4-B41C-F30D21815C1D}" srcOrd="2" destOrd="0" presId="urn:microsoft.com/office/officeart/2005/8/layout/orgChart1"/>
    <dgm:cxn modelId="{37FA5B8D-C8AE-47E1-B841-BB130D1B56E6}" type="presParOf" srcId="{EAD85209-CB7E-4520-B88C-4A621D5B1401}" destId="{29E48219-DB74-44E9-9DEE-AF18A962D53F}" srcOrd="2" destOrd="0" presId="urn:microsoft.com/office/officeart/2005/8/layout/orgChart1"/>
    <dgm:cxn modelId="{58B72F27-B020-4EA9-9F95-4910475C438E}" type="presParOf" srcId="{8D9199CF-592F-4433-B952-C0C79608D06D}" destId="{52D3EAE6-888D-417A-9169-7D0B1FBFB049}" srcOrd="2" destOrd="0" presId="urn:microsoft.com/office/officeart/2005/8/layout/orgChart1"/>
    <dgm:cxn modelId="{3D76F53D-A725-47D1-BC2A-A050D967C4F1}" type="presParOf" srcId="{7EED9F5B-56EF-4160-AD62-904BA254B162}" destId="{2F9B0032-F893-47E3-A445-7C03FE1155C2}" srcOrd="2" destOrd="0" presId="urn:microsoft.com/office/officeart/2005/8/layout/orgChart1"/>
    <dgm:cxn modelId="{FACFD55B-DF06-42C8-9BD1-37805202083F}" type="presParOf" srcId="{01168AC2-5630-44B5-AAB9-D487138D0150}" destId="{96073F93-1CE4-43FB-96F6-B36CAE9E84E4}" srcOrd="2" destOrd="0" presId="urn:microsoft.com/office/officeart/2005/8/layout/orgChart1"/>
    <dgm:cxn modelId="{A5A0B432-D20B-4665-8607-4101CF1E5C3F}" type="presParOf" srcId="{AA31CB46-CA24-4A6D-9FF3-A642AE0384B9}" destId="{B81700DE-B900-43D2-BD89-A22671EB6364}" srcOrd="2" destOrd="0" presId="urn:microsoft.com/office/officeart/2005/8/layout/orgChart1"/>
    <dgm:cxn modelId="{7FEE551F-F30C-4145-8B87-DD2F50533529}" type="presParOf" srcId="{D181DEBF-AD60-40F7-9577-6DC139DF2D0D}" destId="{CA7A4728-D285-4AE5-87CC-F3D673D58989}" srcOrd="2" destOrd="0" presId="urn:microsoft.com/office/officeart/2005/8/layout/orgChart1"/>
    <dgm:cxn modelId="{4A89713C-A3FC-421E-84ED-70527A3E7686}" type="presParOf" srcId="{6F55B941-E6D0-46BF-BC0E-07199FA478BF}" destId="{F47E288B-C3F5-47C3-A1E1-B869CEB6D6DA}" srcOrd="1" destOrd="0" presId="urn:microsoft.com/office/officeart/2005/8/layout/orgChart1"/>
    <dgm:cxn modelId="{5D3E7BE1-FF6B-4CB1-8E9F-FE5E4FB5082E}" type="presParOf" srcId="{F47E288B-C3F5-47C3-A1E1-B869CEB6D6DA}" destId="{A72350F9-9765-487E-9CAB-36C0455C3ACA}" srcOrd="0" destOrd="0" presId="urn:microsoft.com/office/officeart/2005/8/layout/orgChart1"/>
    <dgm:cxn modelId="{B4CB72CC-EE69-4247-99A4-81E48E053F0D}" type="presParOf" srcId="{A72350F9-9765-487E-9CAB-36C0455C3ACA}" destId="{1E30E9E1-D956-4EFE-8982-49D60B255E65}" srcOrd="0" destOrd="0" presId="urn:microsoft.com/office/officeart/2005/8/layout/orgChart1"/>
    <dgm:cxn modelId="{3E1A4B2A-47BF-4F53-9F18-E4117AC2A83D}" type="presParOf" srcId="{A72350F9-9765-487E-9CAB-36C0455C3ACA}" destId="{85BA5996-3431-4ABF-8769-7E8429042644}" srcOrd="1" destOrd="0" presId="urn:microsoft.com/office/officeart/2005/8/layout/orgChart1"/>
    <dgm:cxn modelId="{24170B2C-C37A-440B-A4B4-8AA4C665D57A}" type="presParOf" srcId="{F47E288B-C3F5-47C3-A1E1-B869CEB6D6DA}" destId="{9C974CF7-B5A6-47B4-BE9B-EB74226C2D0A}" srcOrd="1" destOrd="0" presId="urn:microsoft.com/office/officeart/2005/8/layout/orgChart1"/>
    <dgm:cxn modelId="{8BE934F0-3CD4-48F4-ADDD-08DA15C6CCAE}" type="presParOf" srcId="{F47E288B-C3F5-47C3-A1E1-B869CEB6D6DA}" destId="{3EF6878F-CBDC-4740-95C4-B5840D5E6EC2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B27FB8-344E-48A9-8237-3BEE095697FF}">
      <dsp:nvSpPr>
        <dsp:cNvPr id="0" name=""/>
        <dsp:cNvSpPr/>
      </dsp:nvSpPr>
      <dsp:spPr>
        <a:xfrm>
          <a:off x="2493948" y="4059924"/>
          <a:ext cx="533886" cy="878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3886" y="8780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8E891-5C4E-485F-8CF3-6AD5ADC5D8D7}">
      <dsp:nvSpPr>
        <dsp:cNvPr id="0" name=""/>
        <dsp:cNvSpPr/>
      </dsp:nvSpPr>
      <dsp:spPr>
        <a:xfrm>
          <a:off x="1063350" y="3330492"/>
          <a:ext cx="2253803" cy="1128369"/>
        </a:xfrm>
        <a:custGeom>
          <a:avLst/>
          <a:gdLst/>
          <a:ahLst/>
          <a:cxnLst/>
          <a:rect l="0" t="0" r="0" b="0"/>
          <a:pathLst>
            <a:path>
              <a:moveTo>
                <a:pt x="0" y="1128369"/>
              </a:moveTo>
              <a:lnTo>
                <a:pt x="225380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97A35-0527-443B-B9FB-CFDC3CBDDDDA}">
      <dsp:nvSpPr>
        <dsp:cNvPr id="0" name=""/>
        <dsp:cNvSpPr/>
      </dsp:nvSpPr>
      <dsp:spPr>
        <a:xfrm>
          <a:off x="983286" y="3677886"/>
          <a:ext cx="91440" cy="2965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744"/>
              </a:lnTo>
              <a:lnTo>
                <a:pt x="80063" y="285744"/>
              </a:lnTo>
              <a:lnTo>
                <a:pt x="80063" y="2965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C9F87-0779-4249-A5EB-3BD126950BC0}">
      <dsp:nvSpPr>
        <dsp:cNvPr id="0" name=""/>
        <dsp:cNvSpPr/>
      </dsp:nvSpPr>
      <dsp:spPr>
        <a:xfrm>
          <a:off x="1029006" y="2777252"/>
          <a:ext cx="2137718" cy="311760"/>
        </a:xfrm>
        <a:custGeom>
          <a:avLst/>
          <a:gdLst/>
          <a:ahLst/>
          <a:cxnLst/>
          <a:rect l="0" t="0" r="0" b="0"/>
          <a:pathLst>
            <a:path>
              <a:moveTo>
                <a:pt x="2137718" y="0"/>
              </a:moveTo>
              <a:lnTo>
                <a:pt x="2137718" y="300956"/>
              </a:lnTo>
              <a:lnTo>
                <a:pt x="0" y="300956"/>
              </a:lnTo>
              <a:lnTo>
                <a:pt x="0" y="3117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ED1B3-512C-4075-A31D-0AB930744AB4}">
      <dsp:nvSpPr>
        <dsp:cNvPr id="0" name=""/>
        <dsp:cNvSpPr/>
      </dsp:nvSpPr>
      <dsp:spPr>
        <a:xfrm>
          <a:off x="2934007" y="1989592"/>
          <a:ext cx="232718" cy="37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179"/>
              </a:lnTo>
              <a:lnTo>
                <a:pt x="232718" y="364179"/>
              </a:lnTo>
              <a:lnTo>
                <a:pt x="232718" y="3749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FB1C1-D78B-446B-AF18-1EB1123FC111}">
      <dsp:nvSpPr>
        <dsp:cNvPr id="0" name=""/>
        <dsp:cNvSpPr/>
      </dsp:nvSpPr>
      <dsp:spPr>
        <a:xfrm>
          <a:off x="1063350" y="1143000"/>
          <a:ext cx="1870656" cy="1723656"/>
        </a:xfrm>
        <a:custGeom>
          <a:avLst/>
          <a:gdLst/>
          <a:ahLst/>
          <a:cxnLst/>
          <a:rect l="0" t="0" r="0" b="0"/>
          <a:pathLst>
            <a:path>
              <a:moveTo>
                <a:pt x="0" y="1723656"/>
              </a:moveTo>
              <a:lnTo>
                <a:pt x="1870656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AB9AD-AF71-41C8-A29F-CCAB84F83693}">
      <dsp:nvSpPr>
        <dsp:cNvPr id="0" name=""/>
        <dsp:cNvSpPr/>
      </dsp:nvSpPr>
      <dsp:spPr>
        <a:xfrm>
          <a:off x="1063350" y="741838"/>
          <a:ext cx="1108656" cy="1461752"/>
        </a:xfrm>
        <a:custGeom>
          <a:avLst/>
          <a:gdLst/>
          <a:ahLst/>
          <a:cxnLst/>
          <a:rect l="0" t="0" r="0" b="0"/>
          <a:pathLst>
            <a:path>
              <a:moveTo>
                <a:pt x="1108656" y="0"/>
              </a:moveTo>
              <a:lnTo>
                <a:pt x="1108656" y="1450947"/>
              </a:lnTo>
              <a:lnTo>
                <a:pt x="0" y="1450947"/>
              </a:lnTo>
              <a:lnTo>
                <a:pt x="0" y="14617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B9031-D8EA-46E3-9FAE-1FC1FDFCB592}">
      <dsp:nvSpPr>
        <dsp:cNvPr id="0" name=""/>
        <dsp:cNvSpPr/>
      </dsp:nvSpPr>
      <dsp:spPr>
        <a:xfrm>
          <a:off x="1143000" y="0"/>
          <a:ext cx="2058013" cy="741838"/>
        </a:xfrm>
        <a:prstGeom prst="rect">
          <a:avLst/>
        </a:prstGeom>
        <a:gradFill rotWithShape="0">
          <a:gsLst>
            <a:gs pos="0">
              <a:schemeClr val="tx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Виды музыкальной деятельности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143000" y="0"/>
        <a:ext cx="2058013" cy="741838"/>
      </dsp:txXfrm>
    </dsp:sp>
    <dsp:sp modelId="{D196F3ED-6F2F-4DEB-9D1B-E4A5E5A16240}">
      <dsp:nvSpPr>
        <dsp:cNvPr id="0" name=""/>
        <dsp:cNvSpPr/>
      </dsp:nvSpPr>
      <dsp:spPr>
        <a:xfrm>
          <a:off x="34343" y="2203591"/>
          <a:ext cx="2058013" cy="663065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</a:rPr>
            <a:t>Слушание музыки</a:t>
          </a:r>
          <a:endParaRPr lang="ru-RU" sz="12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4343" y="2203591"/>
        <a:ext cx="2058013" cy="663065"/>
      </dsp:txXfrm>
    </dsp:sp>
    <dsp:sp modelId="{E5923D52-9773-4046-8BFA-EE0DD10E7DBC}">
      <dsp:nvSpPr>
        <dsp:cNvPr id="0" name=""/>
        <dsp:cNvSpPr/>
      </dsp:nvSpPr>
      <dsp:spPr>
        <a:xfrm>
          <a:off x="1905000" y="1143000"/>
          <a:ext cx="2058013" cy="846592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</a:rPr>
            <a:t>Музыкально-двигательные упражнения</a:t>
          </a:r>
          <a:endParaRPr lang="ru-RU" sz="12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905000" y="1143000"/>
        <a:ext cx="2058013" cy="846592"/>
      </dsp:txXfrm>
    </dsp:sp>
    <dsp:sp modelId="{F1A6F57E-750C-4436-B4F7-A8F34E77357D}">
      <dsp:nvSpPr>
        <dsp:cNvPr id="0" name=""/>
        <dsp:cNvSpPr/>
      </dsp:nvSpPr>
      <dsp:spPr>
        <a:xfrm>
          <a:off x="2449133" y="2364577"/>
          <a:ext cx="1435184" cy="412675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</a:rPr>
            <a:t>Распевание</a:t>
          </a:r>
          <a:endParaRPr lang="ru-RU" sz="12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449133" y="2364577"/>
        <a:ext cx="1435184" cy="412675"/>
      </dsp:txXfrm>
    </dsp:sp>
    <dsp:sp modelId="{A8A9D389-44D8-4715-9900-8227CE723BD9}">
      <dsp:nvSpPr>
        <dsp:cNvPr id="0" name=""/>
        <dsp:cNvSpPr/>
      </dsp:nvSpPr>
      <dsp:spPr>
        <a:xfrm>
          <a:off x="0" y="3089013"/>
          <a:ext cx="2058013" cy="588873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</a:rPr>
            <a:t>Пение, песенное творчество</a:t>
          </a:r>
          <a:endParaRPr lang="ru-RU" sz="12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3089013"/>
        <a:ext cx="2058013" cy="588873"/>
      </dsp:txXfrm>
    </dsp:sp>
    <dsp:sp modelId="{6ADCF20C-BBE1-4725-BAD0-06B211FBFDDC}">
      <dsp:nvSpPr>
        <dsp:cNvPr id="0" name=""/>
        <dsp:cNvSpPr/>
      </dsp:nvSpPr>
      <dsp:spPr>
        <a:xfrm rot="10800000" flipH="1" flipV="1">
          <a:off x="34343" y="3974435"/>
          <a:ext cx="2058013" cy="484426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</a:rPr>
            <a:t>Игра на музыкальных инструментах</a:t>
          </a:r>
          <a:endParaRPr lang="ru-RU" sz="12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 flipH="1" flipV="1">
        <a:off x="34343" y="3974435"/>
        <a:ext cx="2058013" cy="484426"/>
      </dsp:txXfrm>
    </dsp:sp>
    <dsp:sp modelId="{CDB98BC1-7DF6-477E-8E79-C0F4E3B41C31}">
      <dsp:nvSpPr>
        <dsp:cNvPr id="0" name=""/>
        <dsp:cNvSpPr/>
      </dsp:nvSpPr>
      <dsp:spPr>
        <a:xfrm>
          <a:off x="2288147" y="3330492"/>
          <a:ext cx="2058013" cy="729431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</a:rPr>
            <a:t>Игры, хороводы, инсценировки</a:t>
          </a:r>
          <a:endParaRPr lang="ru-RU" sz="12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288147" y="3330492"/>
        <a:ext cx="2058013" cy="729431"/>
      </dsp:txXfrm>
    </dsp:sp>
    <dsp:sp modelId="{C72EB3E9-97A5-4984-816A-67E32CB48782}">
      <dsp:nvSpPr>
        <dsp:cNvPr id="0" name=""/>
        <dsp:cNvSpPr/>
      </dsp:nvSpPr>
      <dsp:spPr>
        <a:xfrm rot="10800000" flipH="1" flipV="1">
          <a:off x="969821" y="4618303"/>
          <a:ext cx="2058013" cy="639359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</a:rPr>
            <a:t>Пляски, танцевальное творчество</a:t>
          </a:r>
          <a:endParaRPr lang="ru-RU" sz="12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 flipH="1" flipV="1">
        <a:off x="969821" y="4618303"/>
        <a:ext cx="2058013" cy="639359"/>
      </dsp:txXfrm>
    </dsp:sp>
    <dsp:sp modelId="{1E30E9E1-D956-4EFE-8982-49D60B255E65}">
      <dsp:nvSpPr>
        <dsp:cNvPr id="0" name=""/>
        <dsp:cNvSpPr/>
      </dsp:nvSpPr>
      <dsp:spPr>
        <a:xfrm>
          <a:off x="34343" y="1202871"/>
          <a:ext cx="1505541" cy="592887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</a:rPr>
            <a:t>Вводная ходьба</a:t>
          </a:r>
          <a:endParaRPr lang="ru-RU" sz="12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4343" y="1202871"/>
        <a:ext cx="1505541" cy="592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C68FD-8C79-4EE8-85F7-0C279337FDFE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1F7BD-14FB-4236-8E45-358FDD96F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1F7BD-14FB-4236-8E45-358FDD96FD1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1F7BD-14FB-4236-8E45-358FDD96FD1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1F7BD-14FB-4236-8E45-358FDD96FD1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48600" cy="2514600"/>
          </a:xfrm>
        </p:spPr>
        <p:txBody>
          <a:bodyPr>
            <a:normAutofit/>
          </a:bodyPr>
          <a:lstStyle/>
          <a:p>
            <a:r>
              <a:rPr lang="ru-RU" i="1" dirty="0" smtClean="0"/>
              <a:t>Тема «Пути и способы укрепления и сохранения здоровья дошкольников на музыкальных занятиях».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Музыкальный руководитель: В.В.Тучкова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38200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Игровой массаж, коммуникативные игры.</a:t>
            </a:r>
            <a:r>
              <a:rPr lang="ru-RU" sz="2400" b="1" dirty="0" smtClean="0"/>
              <a:t>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1400" dirty="0" smtClean="0"/>
              <a:t>        Тысячи лет назад тибетские врачеватели установили: нам приятно хлопать в ладоши, ходить босиком и. т.д. это бессознательно посылает  положительные сигналы внутренним органам. </a:t>
            </a:r>
          </a:p>
          <a:p>
            <a:pPr lvl="0">
              <a:buNone/>
            </a:pPr>
            <a:r>
              <a:rPr lang="ru-RU" sz="1400" dirty="0" smtClean="0"/>
              <a:t>        Приёмы массажа очень полезны для детей. Делая </a:t>
            </a:r>
            <a:r>
              <a:rPr lang="ru-RU" sz="1400" dirty="0" err="1" smtClean="0"/>
              <a:t>самоммассаж</a:t>
            </a:r>
            <a:r>
              <a:rPr lang="ru-RU" sz="1400" dirty="0" smtClean="0"/>
              <a:t> определённой части тела, ребёнок воздействует на весь организм в целом. Ребёнок может легко этому научиться  в игре.  В детском саду  используются различные виды игрового массажа: пальцев рук, головы, лица, ушей, шеи, биологически активных точек, всего тела. Упражнения  А.Уманской, </a:t>
            </a:r>
            <a:r>
              <a:rPr lang="ru-RU" sz="1400" dirty="0" err="1" smtClean="0"/>
              <a:t>М.Картушиной</a:t>
            </a:r>
            <a:r>
              <a:rPr lang="ru-RU" sz="1400" dirty="0" smtClean="0"/>
              <a:t> повышают защитные свойства дыхательных путей и всего организма, нормализует </a:t>
            </a:r>
            <a:r>
              <a:rPr lang="ru-RU" sz="1400" dirty="0" err="1" smtClean="0"/>
              <a:t>вегето-сосудистый</a:t>
            </a:r>
            <a:r>
              <a:rPr lang="ru-RU" sz="1400" dirty="0" smtClean="0"/>
              <a:t> тонус, деятельность вестибулярного аппарата и эндокринных </a:t>
            </a:r>
            <a:r>
              <a:rPr lang="ru-RU" sz="1400" dirty="0" err="1" smtClean="0"/>
              <a:t>желёз.Частота</a:t>
            </a:r>
            <a:r>
              <a:rPr lang="ru-RU" sz="1400" dirty="0" smtClean="0"/>
              <a:t> заболеваний  верхних дыхательных путей снижается.</a:t>
            </a:r>
          </a:p>
          <a:p>
            <a:endParaRPr lang="ru-RU" sz="1400" dirty="0"/>
          </a:p>
        </p:txBody>
      </p:sp>
      <p:pic>
        <p:nvPicPr>
          <p:cNvPr id="4" name="Рисунок 3" descr="E:\Дмитрий\Картинки\фото к защите\IMG_0676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114800" y="3276600"/>
            <a:ext cx="4248718" cy="265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E:\Дмитрий\Картинки\9999999999999999\DSCF170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04800" y="4038600"/>
            <a:ext cx="3556000" cy="2667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/>
              <a:t>Пальчиковые игры</a:t>
            </a:r>
            <a:r>
              <a:rPr lang="ru-RU" sz="2400" b="1" dirty="0" smtClean="0"/>
              <a:t>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609600"/>
            <a:ext cx="8229600" cy="5516563"/>
          </a:xfrm>
        </p:spPr>
        <p:txBody>
          <a:bodyPr spcCol="720000">
            <a:normAutofit/>
          </a:bodyPr>
          <a:lstStyle/>
          <a:p>
            <a:pPr lvl="0"/>
            <a:r>
              <a:rPr lang="ru-RU" sz="1400" dirty="0" smtClean="0"/>
              <a:t>«Кончики пальцев»- есть второй головной мозг. В жизнедеятельности человека рука играет важную роль на протяжении  всей его жизни.</a:t>
            </a:r>
          </a:p>
          <a:p>
            <a:r>
              <a:rPr lang="ru-RU" sz="1400" dirty="0" smtClean="0"/>
              <a:t>В трудах исследователей М.Кольцова, </a:t>
            </a:r>
            <a:r>
              <a:rPr lang="ru-RU" sz="1400" dirty="0" err="1" smtClean="0"/>
              <a:t>Е.Исенина</a:t>
            </a:r>
            <a:r>
              <a:rPr lang="ru-RU" sz="1400" dirty="0" smtClean="0"/>
              <a:t>  было доказано, что развитие мелкой моторики пальцев рук сильно влияет на становление детской речи. Проговаривание детьми несложного стихотворного текста одновременно с движениями пальцев очень полезно:</a:t>
            </a:r>
          </a:p>
          <a:p>
            <a:pPr lvl="1"/>
            <a:r>
              <a:rPr lang="ru-RU" sz="1400" dirty="0" smtClean="0"/>
              <a:t>речь ритмизируется движениями,</a:t>
            </a:r>
          </a:p>
          <a:p>
            <a:pPr lvl="1"/>
            <a:r>
              <a:rPr lang="ru-RU" sz="1400" dirty="0" smtClean="0"/>
              <a:t>она становится более чёткой, </a:t>
            </a:r>
            <a:r>
              <a:rPr lang="ru-RU" sz="1400" dirty="0" err="1" smtClean="0"/>
              <a:t>громкой,эмоциональной</a:t>
            </a:r>
            <a:r>
              <a:rPr lang="ru-RU" sz="1400" dirty="0" smtClean="0"/>
              <a:t>,</a:t>
            </a:r>
          </a:p>
          <a:p>
            <a:pPr lvl="1"/>
            <a:r>
              <a:rPr lang="ru-RU" sz="1400" dirty="0" smtClean="0"/>
              <a:t>рифма положительна для слухового восприятия.</a:t>
            </a:r>
          </a:p>
          <a:p>
            <a:pPr>
              <a:buNone/>
            </a:pPr>
            <a:r>
              <a:rPr lang="ru-RU" sz="1400" dirty="0" smtClean="0"/>
              <a:t>      На музыкальных занятиях  пальчиковые игры  Е.Железновой , </a:t>
            </a:r>
            <a:r>
              <a:rPr lang="ru-RU" sz="1400" dirty="0" err="1" smtClean="0"/>
              <a:t>В.Коноваленко</a:t>
            </a:r>
            <a:r>
              <a:rPr lang="ru-RU" sz="1400" dirty="0" smtClean="0"/>
              <a:t>,</a:t>
            </a:r>
          </a:p>
          <a:p>
            <a:pPr>
              <a:buNone/>
            </a:pPr>
            <a:r>
              <a:rPr lang="ru-RU" sz="1400" dirty="0" smtClean="0"/>
              <a:t>      </a:t>
            </a:r>
            <a:r>
              <a:rPr lang="ru-RU" sz="1400" dirty="0" err="1" smtClean="0"/>
              <a:t>О.Узоровой</a:t>
            </a:r>
            <a:r>
              <a:rPr lang="ru-RU" sz="1400" dirty="0" smtClean="0"/>
              <a:t>, проводятся чаще всего под музыку- как </a:t>
            </a:r>
            <a:r>
              <a:rPr lang="ru-RU" sz="1400" dirty="0" err="1" smtClean="0"/>
              <a:t>попевки</a:t>
            </a:r>
            <a:r>
              <a:rPr lang="ru-RU" sz="1400" dirty="0" smtClean="0"/>
              <a:t> , песенки, сопровождаются показом иллюстраций, пальчикового театра.</a:t>
            </a:r>
          </a:p>
          <a:p>
            <a:pPr>
              <a:buNone/>
            </a:pPr>
            <a:r>
              <a:rPr lang="ru-RU" sz="1400" dirty="0" smtClean="0"/>
              <a:t>      Регулярное включение в ход занятия музыкальных  пальчиковых игр и сказок:</a:t>
            </a:r>
          </a:p>
          <a:p>
            <a:pPr lvl="0">
              <a:buNone/>
            </a:pPr>
            <a:r>
              <a:rPr lang="ru-RU" sz="1400" dirty="0" smtClean="0"/>
              <a:t>      стимулирует действие речевых зон коры головного мозга детей,</a:t>
            </a:r>
          </a:p>
          <a:p>
            <a:pPr lvl="1"/>
            <a:r>
              <a:rPr lang="ru-RU" sz="1400" dirty="0" smtClean="0"/>
              <a:t>совершенствует память и внимание,</a:t>
            </a:r>
          </a:p>
          <a:p>
            <a:pPr lvl="1"/>
            <a:r>
              <a:rPr lang="ru-RU" sz="1400" dirty="0" smtClean="0"/>
              <a:t>формирует ассоциативно-образное мышление,</a:t>
            </a:r>
          </a:p>
          <a:p>
            <a:pPr lvl="1"/>
            <a:r>
              <a:rPr lang="ru-RU" sz="1400" dirty="0" smtClean="0"/>
              <a:t>облегчает будущим школьникам усвоение навыков письма.</a:t>
            </a:r>
          </a:p>
          <a:p>
            <a:endParaRPr lang="ru-RU" sz="2500" dirty="0"/>
          </a:p>
        </p:txBody>
      </p:sp>
      <p:pic>
        <p:nvPicPr>
          <p:cNvPr id="2051" name="Picture 3" descr="E:\Дмитрий\Картинки\9999999999999999\DSCF173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4478000" y="-10858500"/>
            <a:ext cx="4064000" cy="3048000"/>
          </a:xfrm>
          <a:prstGeom prst="rect">
            <a:avLst/>
          </a:prstGeom>
          <a:noFill/>
        </p:spPr>
      </p:pic>
      <p:pic>
        <p:nvPicPr>
          <p:cNvPr id="2050" name="Picture 2" descr="E:\Дмитрий\Картинки\9999999999999999\DSCF167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96000" y="4572000"/>
            <a:ext cx="2648607" cy="2133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ru-RU" sz="1800" b="1" i="1" dirty="0" smtClean="0"/>
              <a:t>Речевые игры и </a:t>
            </a:r>
            <a:r>
              <a:rPr lang="ru-RU" sz="1800" b="1" i="1" dirty="0" err="1" smtClean="0"/>
              <a:t>ритмодекламации</a:t>
            </a:r>
            <a:r>
              <a:rPr lang="ru-RU" sz="1800" b="1" i="1" dirty="0" smtClean="0"/>
              <a:t>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229600" cy="3124201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Позволяют детям овладеть выразительными средствами музыки. Речевое </a:t>
            </a:r>
            <a:r>
              <a:rPr lang="ru-RU" sz="1400" dirty="0" err="1" smtClean="0"/>
              <a:t>музицирование</a:t>
            </a:r>
            <a:r>
              <a:rPr lang="ru-RU" sz="1400" dirty="0" smtClean="0"/>
              <a:t> необходимо, т.к. музыкальный слух развивается в тесной связи с речевым слухом. Общими для речи и музыки являются: темп, регистр, динамика, артикуляция, форма и ритм. Данные игры развивают у детей как музыкальные, так и творческие способности (эмоциональную отзывчивость на музыку, музыкальную память, ладовое чувство и чувство ритма).</a:t>
            </a:r>
          </a:p>
          <a:p>
            <a:r>
              <a:rPr lang="ru-RU" sz="1400" dirty="0" smtClean="0"/>
              <a:t>Использование речевых игр на музыкальных занятиях влияет на развитие эмоциональной выразительности речи, двигательной активности, умение импровизировать в различных видах музыкальной деятельности.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E:\мама флешка\фото от 22.07.2011\DSC03109.JPG"/>
          <p:cNvPicPr>
            <a:picLocks noChangeAspect="1"/>
          </p:cNvPicPr>
          <p:nvPr/>
        </p:nvPicPr>
        <p:blipFill>
          <a:blip r:embed="rId2" cstate="screen"/>
          <a:srcRect l="-784"/>
          <a:stretch>
            <a:fillRect/>
          </a:stretch>
        </p:blipFill>
        <p:spPr bwMode="auto">
          <a:xfrm>
            <a:off x="3224832" y="3124200"/>
            <a:ext cx="4699967" cy="355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609600"/>
          </a:xfrm>
        </p:spPr>
        <p:txBody>
          <a:bodyPr/>
          <a:lstStyle/>
          <a:p>
            <a:r>
              <a:rPr lang="ru-RU" sz="2400" b="1" i="1" dirty="0" smtClean="0"/>
              <a:t>Музыкотерапия</a:t>
            </a:r>
            <a:r>
              <a:rPr lang="ru-RU" sz="2400" b="1" dirty="0" smtClean="0"/>
              <a:t> 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Одно из новых направлений в педагогическом процессе. Это создание такого музыкального сопровождения, которое способствует коррекции психофизического статуса детей в процессе их </a:t>
            </a:r>
            <a:r>
              <a:rPr lang="ru-RU" sz="1400" dirty="0" err="1" smtClean="0"/>
              <a:t>двигательно</a:t>
            </a:r>
            <a:r>
              <a:rPr lang="ru-RU" sz="1400" dirty="0" smtClean="0"/>
              <a:t> - игровой деятельности. Различают активную </a:t>
            </a:r>
            <a:r>
              <a:rPr lang="ru-RU" sz="1400" dirty="0" err="1" smtClean="0"/>
              <a:t>танцетерапию</a:t>
            </a:r>
            <a:r>
              <a:rPr lang="ru-RU" sz="1400" dirty="0" smtClean="0"/>
              <a:t> и пассивную (слушание разнохарактерной музыки).</a:t>
            </a:r>
          </a:p>
          <a:p>
            <a:r>
              <a:rPr lang="ru-RU" sz="1400" dirty="0" smtClean="0"/>
              <a:t>Суть </a:t>
            </a:r>
            <a:r>
              <a:rPr lang="ru-RU" sz="1400" dirty="0" err="1" smtClean="0"/>
              <a:t>танцетерапии</a:t>
            </a:r>
            <a:r>
              <a:rPr lang="ru-RU" sz="1400" dirty="0" smtClean="0"/>
              <a:t> заключается в том, чтобы посредством танцевальной импровизации  выразить своё настроение, состояние  она помогает: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разрешить внутренние эмоциональные конфликты, освободиться от стресса, выразить чувства для которых нет слов,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освободить своё тело от мышечного напряжения, приобрести лёгкость в движении,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получить доступ к внутренним ресурсам и творческим силам.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человек, который начинает двигаться, танцевать становиться более жизнеспособным, энергичным, здоровым. 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На музыкальных занятиях </a:t>
            </a:r>
            <a:r>
              <a:rPr lang="ru-RU" sz="1400" dirty="0" err="1" smtClean="0"/>
              <a:t>танцетерапия</a:t>
            </a:r>
            <a:r>
              <a:rPr lang="ru-RU" sz="1400" dirty="0" smtClean="0"/>
              <a:t> используется в таких видах музыкальной деятельности как: танцевальное творчество и музыкально-ритмические  движения.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Во время пассивной музыкотерапии часто используется такое пособие: «Такие разные гномики»</a:t>
            </a:r>
          </a:p>
          <a:p>
            <a:pPr lvl="1">
              <a:buFont typeface="Wingdings" pitchFamily="2" charset="2"/>
              <a:buChar char="Ø"/>
            </a:pP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05200" y="4343400"/>
            <a:ext cx="2133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E:\Дмитрий\Картинки\9999999999999999\DSCF174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91200" y="4267200"/>
            <a:ext cx="2895600" cy="2438400"/>
          </a:xfrm>
          <a:prstGeom prst="rect">
            <a:avLst/>
          </a:prstGeom>
          <a:noFill/>
        </p:spPr>
      </p:pic>
      <p:pic>
        <p:nvPicPr>
          <p:cNvPr id="1026" name="Picture 2" descr="E:\Дмитрий\Картинки\9999999999999999\DSCF1744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2400" y="4343400"/>
            <a:ext cx="327660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20762"/>
          </a:xfrm>
        </p:spPr>
        <p:txBody>
          <a:bodyPr/>
          <a:lstStyle/>
          <a:p>
            <a:r>
              <a:rPr lang="ru-RU" dirty="0" smtClean="0"/>
              <a:t>Гармонизация всех педагогов ДОУ.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Музыкальные занятия с использованием разнообразных способов и приёмов оздоровления дошкольников эффективны при учёте индивидуальных и возрастных особенностей каждого ребёнка, его интересов. В соответствии с этим занятия строятся на планировании, направленном на усвоение детьми определённого содержания, и педагогической импровизации, варьирующей ход занятия, его содержание и методы. Успех занятий невозможен без совместной деятельности музыкального руководителя и воспитателя, который активно помогает, организует самостоятельное </a:t>
            </a:r>
            <a:r>
              <a:rPr lang="ru-RU" dirty="0" err="1" smtClean="0"/>
              <a:t>музицирование</a:t>
            </a:r>
            <a:r>
              <a:rPr lang="ru-RU" dirty="0" smtClean="0"/>
              <a:t> детей в группе.</a:t>
            </a:r>
          </a:p>
          <a:p>
            <a:r>
              <a:rPr lang="ru-RU" dirty="0" smtClean="0"/>
              <a:t>Сохранение здоровья детей, создание соответствующих условий -  важнейшая задача всего педагогического коллектива.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037" name="Picture 13" descr="E:\мама флешка\картинки\музыкальные инструменты\E0297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0" y="2286000"/>
            <a:ext cx="3012450" cy="404822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85800"/>
            <a:ext cx="8686800" cy="6629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1219200"/>
          </a:xfr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Сохранение здоровья детей </a:t>
            </a:r>
          </a:p>
          <a:p>
            <a:pPr algn="ctr"/>
            <a:r>
              <a:rPr lang="ru-RU" dirty="0" smtClean="0"/>
              <a:t>в процессе воспитания и обучения.</a:t>
            </a:r>
          </a:p>
          <a:p>
            <a:pPr>
              <a:buNone/>
            </a:pPr>
            <a:r>
              <a:rPr lang="ru-RU" sz="1600" dirty="0" smtClean="0"/>
              <a:t>                         Оздоровительные занятия способствуют решению следующих задач:</a:t>
            </a:r>
            <a:endParaRPr lang="ru-RU" sz="16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81000" y="1447800"/>
            <a:ext cx="7924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Сохранению и укреплению здоровья детей;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Развитию  сенсорных и моторных функций;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Формированию потребности в двигательной активности;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Профилактике нарушений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опорно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–двигательного аппарата, зрения, простудных заболеваний;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Приобретению навыка правильного дыхания;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Развитию интеллектуальных  функций ( мышления, памяти, воображения, внимания, восприятия, ориентировки в пространстве);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Развитию эмоционально –волевой сферы и игровой деятельности;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Формированию гармоничной личности (умения дружить, чувства уважения, доброты,  самокритичности и др.).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E:\мама флешка\картинки\музыкальные инструменты\E0467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00800" y="5105400"/>
            <a:ext cx="1670685" cy="146304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9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Основная форма музыкальной деятельности в ДОУ –музыкальные занятия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600" i="1" dirty="0" smtClean="0"/>
              <a:t>                            </a:t>
            </a:r>
            <a:endParaRPr lang="ru-RU" sz="1600" dirty="0" smtClean="0"/>
          </a:p>
          <a:p>
            <a:endParaRPr lang="ru-RU" dirty="0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 rot="10800000" flipV="1">
            <a:off x="914400" y="1828800"/>
            <a:ext cx="1797050" cy="53340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rgbClr val="F2F2F2"/>
            </a:solidFill>
            <a:round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По подгруппам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 rot="10800000" flipV="1">
            <a:off x="6248400" y="1828800"/>
            <a:ext cx="1641475" cy="534987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rgbClr val="F2F2F2"/>
            </a:solidFill>
            <a:round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Индивидуальные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2895600" y="1219200"/>
            <a:ext cx="3200400" cy="1371600"/>
          </a:xfrm>
          <a:prstGeom prst="triangle">
            <a:avLst>
              <a:gd name="adj" fmla="val 50752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Виды музыкальных занятий</a:t>
            </a:r>
            <a:endParaRPr lang="ru-RU" sz="1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3200400" y="2743200"/>
            <a:ext cx="2590800" cy="1219200"/>
          </a:xfrm>
          <a:prstGeom prst="leftRightArrow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Содержание музыкальных занятий</a:t>
            </a:r>
            <a:endParaRPr lang="ru-RU" sz="1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066800" y="3505200"/>
            <a:ext cx="1600200" cy="533400"/>
          </a:xfrm>
          <a:prstGeom prst="ellipse">
            <a:avLst/>
          </a:prstGeom>
          <a:solidFill>
            <a:srgbClr val="FFFF00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Типовое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609600" y="4419600"/>
            <a:ext cx="2362200" cy="533400"/>
          </a:xfrm>
          <a:prstGeom prst="ellipse">
            <a:avLst/>
          </a:prstGeom>
          <a:solidFill>
            <a:srgbClr val="FFFF00"/>
          </a:solidFill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50800" dir="5400000" algn="ctr" rotWithShape="0">
              <a:srgbClr val="92D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Доминантное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143000" y="5257800"/>
            <a:ext cx="2133600" cy="762000"/>
          </a:xfrm>
          <a:prstGeom prst="ellipse">
            <a:avLst/>
          </a:prstGeom>
          <a:solidFill>
            <a:srgbClr val="FFFF00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50800" dir="5400000" algn="ctr" rotWithShape="0">
              <a:schemeClr val="tx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Тематическое, сюжетное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943600" y="3581400"/>
            <a:ext cx="2438400" cy="533400"/>
          </a:xfrm>
          <a:prstGeom prst="ellipse">
            <a:avLst/>
          </a:prstGeom>
          <a:solidFill>
            <a:srgbClr val="FFFF00"/>
          </a:solid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Интегрированное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248400" y="4495800"/>
            <a:ext cx="2209800" cy="533400"/>
          </a:xfrm>
          <a:prstGeom prst="ellipse">
            <a:avLst/>
          </a:prstGeom>
          <a:solidFill>
            <a:srgbClr val="FFFF00"/>
          </a:solidFill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50800" dir="5400000" algn="ctr" rotWithShape="0">
              <a:schemeClr val="accent4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Комплексное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638800" y="5334000"/>
            <a:ext cx="2438400" cy="762000"/>
          </a:xfrm>
          <a:prstGeom prst="ellipse">
            <a:avLst/>
          </a:prstGeom>
          <a:solidFill>
            <a:srgbClr val="FFFF00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50800" dir="5400000" algn="ctr" rotWithShape="0">
              <a:schemeClr val="accent5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Музыкально-валеологическое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733800" y="4495800"/>
            <a:ext cx="1981200" cy="533400"/>
          </a:xfrm>
          <a:prstGeom prst="ellipse">
            <a:avLst/>
          </a:prstGeom>
          <a:solidFill>
            <a:srgbClr val="FFFF00"/>
          </a:solidFill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50800" dir="5400000" algn="ctr" rotWithShape="0">
              <a:schemeClr val="accent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Фронтальные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Схема проведения музыкальных и </a:t>
            </a:r>
            <a:r>
              <a:rPr lang="ru-RU" sz="2400" dirty="0" err="1" smtClean="0"/>
              <a:t>музыкально-валеологических</a:t>
            </a:r>
            <a:r>
              <a:rPr lang="ru-RU" sz="2400" dirty="0" smtClean="0"/>
              <a:t> занятий включающих в себя </a:t>
            </a:r>
            <a:r>
              <a:rPr lang="ru-RU" sz="2400" dirty="0" err="1" smtClean="0"/>
              <a:t>здоровьесберегающие</a:t>
            </a:r>
            <a:r>
              <a:rPr lang="ru-RU" sz="2400" dirty="0" smtClean="0"/>
              <a:t> технологии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533400" y="1447800"/>
            <a:ext cx="2362200" cy="685800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Вводная ходьба (1мин.)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>
            <a:off x="304800" y="2438400"/>
            <a:ext cx="2971800" cy="838200"/>
          </a:xfrm>
          <a:prstGeom prst="ellips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Валеологическая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песня-распевка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 </a:t>
            </a:r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самомассажем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(2мин.)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4800" y="3581400"/>
            <a:ext cx="3657600" cy="914400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Музыкально-ритмические движения, профилактика нарушения осанки(5мин.)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85800" y="4724400"/>
            <a:ext cx="2895600" cy="838200"/>
          </a:xfrm>
          <a:prstGeom prst="ellipse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Активное слушание музыки(3мин.)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52800" y="5410200"/>
            <a:ext cx="2667000" cy="7620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Дыхательная гимнастика(2мин.)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4648200"/>
            <a:ext cx="2819400" cy="990600"/>
          </a:xfrm>
          <a:prstGeom prst="ellipse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Речевые и музыкальные игры, хороводы(4мин.)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715000" y="3657600"/>
            <a:ext cx="2590800" cy="838200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Пляски, танцевальное творчество(5мин.)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181600" y="2438400"/>
            <a:ext cx="3581400" cy="990600"/>
          </a:xfrm>
          <a:prstGeom prst="ellips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Пение,песенное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творчество(в качестве физ.минутки, пальчиковая игра(7мин.)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791200" y="1371600"/>
            <a:ext cx="2743200" cy="838200"/>
          </a:xfrm>
          <a:prstGeom prst="ellipse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Артикуляционная гимнастика(1мин.)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99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Виды музыкальной деятельности и </a:t>
            </a:r>
            <a:r>
              <a:rPr lang="ru-RU" sz="2400" dirty="0" err="1" smtClean="0"/>
              <a:t>здоровьесберегающих</a:t>
            </a:r>
            <a:r>
              <a:rPr lang="ru-RU" sz="2400" dirty="0" smtClean="0"/>
              <a:t> технологий.</a:t>
            </a:r>
            <a:endParaRPr lang="ru-RU" sz="2400" dirty="0"/>
          </a:p>
        </p:txBody>
      </p:sp>
      <p:graphicFrame>
        <p:nvGraphicFramePr>
          <p:cNvPr id="24" name="Содержимое 23"/>
          <p:cNvGraphicFramePr>
            <a:graphicFrameLocks noGrp="1"/>
          </p:cNvGraphicFramePr>
          <p:nvPr>
            <p:ph sz="quarter" idx="1"/>
          </p:nvPr>
        </p:nvGraphicFramePr>
        <p:xfrm>
          <a:off x="609600" y="1676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152400" y="1295400"/>
          <a:ext cx="4495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3" name=" 4"/>
          <p:cNvSpPr/>
          <p:nvPr/>
        </p:nvSpPr>
        <p:spPr>
          <a:xfrm>
            <a:off x="7239000" y="4495800"/>
            <a:ext cx="940889" cy="5387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400" kern="12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5562600" y="990600"/>
            <a:ext cx="2362200" cy="685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16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технологии</a:t>
            </a:r>
            <a:endParaRPr lang="ru-RU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562600" y="2743200"/>
            <a:ext cx="24384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i="1" dirty="0" smtClean="0">
                <a:solidFill>
                  <a:schemeClr val="tx2"/>
                </a:solidFill>
              </a:rPr>
              <a:t>Артикуляционная гимнастика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705600" y="1828800"/>
            <a:ext cx="1981200" cy="457200"/>
          </a:xfrm>
          <a:prstGeom prst="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30000">
                <a:schemeClr val="accent3">
                  <a:tint val="38000"/>
                  <a:satMod val="260000"/>
                </a:schemeClr>
              </a:gs>
              <a:gs pos="75000">
                <a:schemeClr val="accent3">
                  <a:tint val="55000"/>
                  <a:satMod val="255000"/>
                </a:schemeClr>
              </a:gs>
              <a:gs pos="100000">
                <a:schemeClr val="accent3">
                  <a:tint val="70000"/>
                  <a:satMod val="255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i="1" dirty="0" smtClean="0">
                <a:solidFill>
                  <a:schemeClr val="tx2"/>
                </a:solidFill>
              </a:rPr>
              <a:t>Дыхательная гимнастика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191000" y="3352800"/>
            <a:ext cx="2514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i="1" dirty="0" smtClean="0">
                <a:solidFill>
                  <a:schemeClr val="tx2"/>
                </a:solidFill>
              </a:rPr>
              <a:t>Оздоровительные </a:t>
            </a:r>
            <a:r>
              <a:rPr lang="ru-RU" sz="1200" i="1" dirty="0" err="1" smtClean="0">
                <a:solidFill>
                  <a:schemeClr val="tx2"/>
                </a:solidFill>
              </a:rPr>
              <a:t>фонопедические</a:t>
            </a:r>
            <a:r>
              <a:rPr lang="ru-RU" sz="1200" i="1" dirty="0" smtClean="0">
                <a:solidFill>
                  <a:schemeClr val="tx2"/>
                </a:solidFill>
              </a:rPr>
              <a:t>                    упражнения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6934200" y="4343400"/>
            <a:ext cx="19050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i="1" dirty="0" smtClean="0">
                <a:solidFill>
                  <a:schemeClr val="tx2"/>
                </a:solidFill>
              </a:rPr>
              <a:t>Музыкотерапия (активная </a:t>
            </a:r>
            <a:r>
              <a:rPr lang="ru-RU" sz="1200" i="1" dirty="0" err="1" smtClean="0">
                <a:solidFill>
                  <a:schemeClr val="tx2"/>
                </a:solidFill>
              </a:rPr>
              <a:t>танцетерапия</a:t>
            </a:r>
            <a:r>
              <a:rPr lang="ru-RU" sz="1200" i="1" dirty="0" smtClean="0">
                <a:solidFill>
                  <a:schemeClr val="tx2"/>
                </a:solidFill>
              </a:rPr>
              <a:t>)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4572000" y="1905000"/>
            <a:ext cx="1752600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i="1" dirty="0" err="1" smtClean="0">
                <a:solidFill>
                  <a:schemeClr val="tx2"/>
                </a:solidFill>
              </a:rPr>
              <a:t>Валеологические</a:t>
            </a:r>
            <a:r>
              <a:rPr lang="ru-RU" sz="1200" i="1" dirty="0" smtClean="0">
                <a:solidFill>
                  <a:schemeClr val="tx2"/>
                </a:solidFill>
              </a:rPr>
              <a:t> песни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858000" y="3429000"/>
            <a:ext cx="1828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i="1" dirty="0" smtClean="0">
                <a:solidFill>
                  <a:schemeClr val="tx2"/>
                </a:solidFill>
              </a:rPr>
              <a:t>Музыкотерапия (пассивная)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724400" y="4343400"/>
            <a:ext cx="1905000" cy="381000"/>
          </a:xfrm>
          <a:prstGeom prst="rect">
            <a:avLst/>
          </a:prstGeom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i="1" dirty="0" smtClean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Пальчиковые игры</a:t>
            </a:r>
            <a:endParaRPr lang="ru-RU" sz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419600" y="5715000"/>
            <a:ext cx="19050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i="1" dirty="0" smtClean="0">
                <a:solidFill>
                  <a:schemeClr val="tx2"/>
                </a:solidFill>
              </a:rPr>
              <a:t>Речевые игры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0" y="5334000"/>
            <a:ext cx="19050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i="1" dirty="0" smtClean="0">
                <a:solidFill>
                  <a:schemeClr val="tx2"/>
                </a:solidFill>
              </a:rPr>
              <a:t>Игровой массаж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cxnSp>
        <p:nvCxnSpPr>
          <p:cNvPr id="87" name="Прямая со стрелкой 86"/>
          <p:cNvCxnSpPr/>
          <p:nvPr/>
        </p:nvCxnSpPr>
        <p:spPr>
          <a:xfrm rot="10800000" flipV="1">
            <a:off x="4038600" y="2362200"/>
            <a:ext cx="1066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rot="10800000" flipV="1">
            <a:off x="3657600" y="2362200"/>
            <a:ext cx="14478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rot="10800000" flipV="1">
            <a:off x="1600200" y="2286000"/>
            <a:ext cx="5486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rot="10800000" flipV="1">
            <a:off x="3962400" y="2209800"/>
            <a:ext cx="3048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rot="10800000" flipV="1">
            <a:off x="3505200" y="2209800"/>
            <a:ext cx="3505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rot="10800000" flipV="1">
            <a:off x="2057400" y="3048000"/>
            <a:ext cx="3810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rot="10800000" flipV="1">
            <a:off x="2057400" y="3048000"/>
            <a:ext cx="38100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rot="16200000" flipV="1">
            <a:off x="4229100" y="29337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rot="10800000" flipV="1">
            <a:off x="3962400" y="33528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 rot="10800000">
            <a:off x="3962400" y="3124200"/>
            <a:ext cx="32004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 rot="10800000" flipV="1">
            <a:off x="1981200" y="5029200"/>
            <a:ext cx="5410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 rot="10800000">
            <a:off x="4267200" y="4953000"/>
            <a:ext cx="2895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 rot="10800000" flipV="1">
            <a:off x="2057400" y="3962400"/>
            <a:ext cx="6172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/>
          <p:nvPr/>
        </p:nvCxnSpPr>
        <p:spPr>
          <a:xfrm rot="16200000" flipV="1">
            <a:off x="3581400" y="32766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 rot="10800000">
            <a:off x="2057400" y="4343400"/>
            <a:ext cx="2743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/>
          <p:nvPr/>
        </p:nvCxnSpPr>
        <p:spPr>
          <a:xfrm rot="10800000" flipV="1">
            <a:off x="4343400" y="44196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>
            <a:stCxn id="66" idx="1"/>
          </p:cNvCxnSpPr>
          <p:nvPr/>
        </p:nvCxnSpPr>
        <p:spPr>
          <a:xfrm rot="10800000">
            <a:off x="3886200" y="5181600"/>
            <a:ext cx="533400" cy="80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>
            <a:stCxn id="66" idx="1"/>
          </p:cNvCxnSpPr>
          <p:nvPr/>
        </p:nvCxnSpPr>
        <p:spPr>
          <a:xfrm rot="10800000">
            <a:off x="1752600" y="4953000"/>
            <a:ext cx="2667000" cy="1028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rot="10800000">
            <a:off x="3886200" y="3962400"/>
            <a:ext cx="609600" cy="1866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/>
          <p:nvPr/>
        </p:nvCxnSpPr>
        <p:spPr>
          <a:xfrm rot="10800000">
            <a:off x="2057400" y="4572000"/>
            <a:ext cx="487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 rot="10800000">
            <a:off x="2133600" y="3886200"/>
            <a:ext cx="48006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err="1" smtClean="0"/>
              <a:t>Валеологические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песенки-распевки</a:t>
            </a:r>
            <a:r>
              <a:rPr lang="ru-RU" sz="2400" b="1" i="1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sz="1500" b="1" i="1" dirty="0" err="1" smtClean="0"/>
              <a:t>Валеологические</a:t>
            </a:r>
            <a:r>
              <a:rPr lang="ru-RU" sz="1500" b="1" i="1" dirty="0" smtClean="0"/>
              <a:t> </a:t>
            </a:r>
            <a:r>
              <a:rPr lang="ru-RU" sz="1500" b="1" i="1" dirty="0" err="1" smtClean="0"/>
              <a:t>песенки-распевки</a:t>
            </a:r>
            <a:r>
              <a:rPr lang="ru-RU" sz="1500" dirty="0" smtClean="0"/>
              <a:t>. С них начинаются все музыкальные занятия. Несложные, добрые тексты «Здравствуйте, дети!»)и мелодия состоящая из звуков мажорной гаммы в пределах квинты , поднимают настроение, задают позитивный тон восприятию окружающего мира, улучшают эмоциональный климат на занятии, подготавливают голос к пению.</a:t>
            </a:r>
          </a:p>
          <a:p>
            <a:endParaRPr lang="ru-RU" sz="1500" dirty="0"/>
          </a:p>
        </p:txBody>
      </p:sp>
      <p:pic>
        <p:nvPicPr>
          <p:cNvPr id="4" name="Рисунок 3" descr="E:\мама флешка\фото от 22.07.2011\DSC0310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81201" y="2819400"/>
            <a:ext cx="5867400" cy="380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639762"/>
          </a:xfrm>
        </p:spPr>
        <p:txBody>
          <a:bodyPr>
            <a:normAutofit/>
          </a:bodyPr>
          <a:lstStyle/>
          <a:p>
            <a:pPr lvl="0"/>
            <a:r>
              <a:rPr lang="ru-RU" sz="2400" b="1" i="1" dirty="0" smtClean="0"/>
              <a:t>Дыхательная гимнастика.</a:t>
            </a:r>
            <a:endParaRPr lang="ru-RU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533400"/>
            <a:ext cx="8229600" cy="4525963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Музыкальные занятия включают упражнения дыхательной гимнастики </a:t>
            </a:r>
            <a:r>
              <a:rPr lang="ru-RU" sz="1400" dirty="0" err="1" smtClean="0"/>
              <a:t>А.Стрельниковой</a:t>
            </a:r>
            <a:r>
              <a:rPr lang="ru-RU" sz="1400" dirty="0" smtClean="0"/>
              <a:t>. Выполнение </a:t>
            </a:r>
            <a:r>
              <a:rPr lang="ru-RU" sz="1400" dirty="0" err="1" smtClean="0"/>
              <a:t>дыхательногй</a:t>
            </a:r>
            <a:r>
              <a:rPr lang="ru-RU" sz="1400" dirty="0" smtClean="0"/>
              <a:t> гимнастики по </a:t>
            </a:r>
            <a:r>
              <a:rPr lang="ru-RU" sz="1400" dirty="0" err="1" smtClean="0"/>
              <a:t>А.Стрельниковой</a:t>
            </a:r>
            <a:r>
              <a:rPr lang="ru-RU" sz="1400" dirty="0" smtClean="0"/>
              <a:t> помогает сохранить, укрепить здоровье ребёнка. Она даёт возможность не терять бодрости и жизнерадостности, сохранять высокую работоспособность. Гимнастика хорошо запоминается и после тренировки  выполняется легко и свободно.</a:t>
            </a:r>
          </a:p>
          <a:p>
            <a:r>
              <a:rPr lang="ru-RU" sz="1400" dirty="0" smtClean="0"/>
              <a:t>Кроме того, гимнастика оказывает на организм ребёнка комплексное воздействие:</a:t>
            </a:r>
          </a:p>
          <a:p>
            <a:pPr lvl="0"/>
            <a:r>
              <a:rPr lang="ru-RU" sz="1400" dirty="0" smtClean="0"/>
              <a:t>положительно влияет на обменные процессы, играющие важную роль в кровоснабжении, в том числе и лёгочной ткани;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способствует восстановлению нарушенных в ходе болезни нервных регуляций со стороны центральной нервной системы;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улучшает дренажную функцию бронхов;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восстанавливает нарушенное носовое дыхание;</a:t>
            </a:r>
          </a:p>
          <a:p>
            <a:pPr lvl="1">
              <a:buFont typeface="Wingdings" pitchFamily="2" charset="2"/>
              <a:buChar char="Ø"/>
            </a:pPr>
            <a:r>
              <a:rPr lang="ru-RU" sz="1400" dirty="0" smtClean="0"/>
              <a:t>исправляет развившиеся в процессе заболеваний различные деформации грудной клетки и позвоночника;</a:t>
            </a:r>
          </a:p>
          <a:p>
            <a:pPr lvl="1">
              <a:buNone/>
            </a:pPr>
            <a:endParaRPr lang="ru-RU" sz="1400" dirty="0" smtClean="0"/>
          </a:p>
          <a:p>
            <a:endParaRPr lang="ru-RU" sz="1400" dirty="0"/>
          </a:p>
        </p:txBody>
      </p:sp>
      <p:pic>
        <p:nvPicPr>
          <p:cNvPr id="7" name="Рисунок 6" descr="E:\Дмитрий\Картинки\фото к защите\IMG_0685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657600" y="3810000"/>
            <a:ext cx="4495800" cy="292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>
            <a:normAutofit/>
          </a:bodyPr>
          <a:lstStyle/>
          <a:p>
            <a:pPr lvl="0"/>
            <a:r>
              <a:rPr lang="ru-RU" sz="2400" b="1" i="1" dirty="0" smtClean="0"/>
              <a:t>Артикуляционная гимнастика.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4801"/>
            <a:ext cx="8229600" cy="4724400"/>
          </a:xfrm>
        </p:spPr>
        <p:txBody>
          <a:bodyPr>
            <a:noAutofit/>
          </a:bodyPr>
          <a:lstStyle/>
          <a:p>
            <a:endParaRPr lang="ru-RU" sz="1400" dirty="0" smtClean="0"/>
          </a:p>
          <a:p>
            <a:r>
              <a:rPr lang="ru-RU" sz="1400" dirty="0" smtClean="0"/>
              <a:t>При разучивании песен приходится наблюдать, что некоторые дети неправильно произносят некоторые звуки. Это говорит о недостаточном развитии мышц речевого аппарата.</a:t>
            </a:r>
          </a:p>
          <a:p>
            <a:r>
              <a:rPr lang="ru-RU" sz="1400" b="1" dirty="0" smtClean="0"/>
              <a:t>Основная цель </a:t>
            </a:r>
            <a:r>
              <a:rPr lang="ru-RU" sz="1400" dirty="0" smtClean="0"/>
              <a:t>артикуляционной гимнастики – выработка качественных, полноценных движений органов артикуляции, подготовка к правильному произношению фонем.</a:t>
            </a:r>
          </a:p>
          <a:p>
            <a:r>
              <a:rPr lang="ru-RU" sz="1400" b="1" dirty="0" smtClean="0"/>
              <a:t>Задачи </a:t>
            </a:r>
            <a:r>
              <a:rPr lang="ru-RU" sz="1400" dirty="0" smtClean="0"/>
              <a:t>артикуляционной гимнастики на музыкальных занятиях: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Формирование артикуляции различных звуков;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Закрепление артикуляционных укладов этих звуков в слогах, словах, фразах;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Совершенствование подвижности и точности движений языка и губ (активизация  движений кончика языка, выполнение дифференцированных движений кончиком языка отграничение движений языка и нижней челюсти);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Увеличение объёма слуховой памяти и внимания;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Выделение  сильной доли в цепочке слогов;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Развитие музыкальной памяти, запоминания текста песен;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Совершенствование дикции;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Развитие чувства ритма;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Совершенствование пространственной ориентировки в координатах: вправо-влево, вверх-вниз, в сторону, вперёд-назад.</a:t>
            </a:r>
          </a:p>
          <a:p>
            <a:endParaRPr lang="ru-RU" sz="1400" dirty="0"/>
          </a:p>
        </p:txBody>
      </p:sp>
      <p:pic>
        <p:nvPicPr>
          <p:cNvPr id="3074" name="Picture 2" descr="E:\Дмитрий\Картинки\9999999999999999\DSCF170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72000" y="4800600"/>
            <a:ext cx="2895600" cy="1971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400" b="1" i="1" dirty="0" smtClean="0"/>
              <a:t>Оздоровительные и </a:t>
            </a:r>
            <a:r>
              <a:rPr lang="ru-RU" sz="2400" b="1" i="1" dirty="0" err="1" smtClean="0"/>
              <a:t>фонопедические</a:t>
            </a:r>
            <a:r>
              <a:rPr lang="ru-RU" sz="2400" b="1" i="1" dirty="0" smtClean="0"/>
              <a:t> упражнения.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ru-RU" sz="1400" b="1" i="1" dirty="0" smtClean="0"/>
              <a:t>Оздоровительные и </a:t>
            </a:r>
            <a:r>
              <a:rPr lang="ru-RU" sz="1400" b="1" i="1" dirty="0" err="1" smtClean="0"/>
              <a:t>фонопедические</a:t>
            </a:r>
            <a:r>
              <a:rPr lang="ru-RU" sz="1400" b="1" i="1" dirty="0" smtClean="0"/>
              <a:t> упражнения</a:t>
            </a:r>
            <a:r>
              <a:rPr lang="ru-RU" sz="1400" dirty="0" smtClean="0"/>
              <a:t> проводятся для укрепления связок хрупких голосовых связок детей, подготовки их к пению, профилактики заболеваний верхних дыхательных путей. На музыкальных занятиях используются:</a:t>
            </a:r>
            <a:br>
              <a:rPr lang="ru-RU" sz="1400" dirty="0" smtClean="0"/>
            </a:br>
            <a:r>
              <a:rPr lang="ru-RU" sz="1400" dirty="0" smtClean="0"/>
              <a:t>оздоровительные упражнения для горла  (по </a:t>
            </a:r>
            <a:r>
              <a:rPr lang="ru-RU" sz="1400" dirty="0" err="1" smtClean="0"/>
              <a:t>М.Картушиной</a:t>
            </a:r>
            <a:r>
              <a:rPr lang="ru-RU" sz="1400" dirty="0" smtClean="0"/>
              <a:t>),</a:t>
            </a:r>
            <a:br>
              <a:rPr lang="ru-RU" sz="1400" dirty="0" smtClean="0"/>
            </a:br>
            <a:r>
              <a:rPr lang="ru-RU" sz="1400" dirty="0" err="1" smtClean="0"/>
              <a:t>фонопедические</a:t>
            </a:r>
            <a:r>
              <a:rPr lang="ru-RU" sz="1400" dirty="0" smtClean="0"/>
              <a:t> упражнения по (</a:t>
            </a:r>
            <a:r>
              <a:rPr lang="ru-RU" sz="1400" dirty="0" err="1" smtClean="0"/>
              <a:t>В.Емелянову</a:t>
            </a:r>
            <a:r>
              <a:rPr lang="ru-RU" sz="1400" dirty="0" smtClean="0"/>
              <a:t>),</a:t>
            </a:r>
            <a:br>
              <a:rPr lang="ru-RU" sz="1400" dirty="0" smtClean="0"/>
            </a:br>
            <a:r>
              <a:rPr lang="ru-RU" sz="1400" dirty="0" smtClean="0"/>
              <a:t>интонационно-фонетические (корректируют произношение звуков активизируют фонационный выдох),</a:t>
            </a:r>
            <a:br>
              <a:rPr lang="ru-RU" sz="1400" dirty="0" smtClean="0"/>
            </a:br>
            <a:r>
              <a:rPr lang="ru-RU" sz="1400" dirty="0" smtClean="0"/>
              <a:t>игры со звуком,</a:t>
            </a:r>
            <a:br>
              <a:rPr lang="ru-RU" sz="1400" dirty="0" smtClean="0"/>
            </a:br>
            <a:r>
              <a:rPr lang="ru-RU" sz="1400" dirty="0" smtClean="0"/>
              <a:t>голосовые сигналы </a:t>
            </a:r>
            <a:r>
              <a:rPr lang="ru-RU" sz="1400" dirty="0" err="1" smtClean="0"/>
              <a:t>доречевой</a:t>
            </a:r>
            <a:r>
              <a:rPr lang="ru-RU" sz="1400" dirty="0" smtClean="0"/>
              <a:t> коммуникации.</a:t>
            </a:r>
            <a:endParaRPr lang="ru-RU" sz="1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8600" y="3657600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495800" y="3886200"/>
            <a:ext cx="3492000" cy="261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538</TotalTime>
  <Words>1203</Words>
  <Application>Microsoft Office PowerPoint</Application>
  <PresentationFormat>Экран (4:3)</PresentationFormat>
  <Paragraphs>135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Тема «Пути и способы укрепления и сохранения здоровья дошкольников на музыкальных занятиях».</vt:lpstr>
      <vt:lpstr>Слайд 2</vt:lpstr>
      <vt:lpstr>Основная форма музыкальной деятельности в ДОУ –музыкальные занятия</vt:lpstr>
      <vt:lpstr>Схема проведения музыкальных и музыкально-валеологических занятий включающих в себя здоровьесберегающие технологии</vt:lpstr>
      <vt:lpstr>Виды музыкальной деятельности и здоровьесберегающих технологий.</vt:lpstr>
      <vt:lpstr>Валеологические песенки-распевки.</vt:lpstr>
      <vt:lpstr>Дыхательная гимнастика.</vt:lpstr>
      <vt:lpstr>Артикуляционная гимнастика. </vt:lpstr>
      <vt:lpstr>Оздоровительные и фонопедические упражнения.  </vt:lpstr>
      <vt:lpstr>Игровой массаж, коммуникативные игры. </vt:lpstr>
      <vt:lpstr>Пальчиковые игры. </vt:lpstr>
      <vt:lpstr>Речевые игры и ритмодекламации.</vt:lpstr>
      <vt:lpstr>Музыкотерапия .</vt:lpstr>
      <vt:lpstr>Гармонизация всех педагогов ДОУ.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«Пути и способы укрепления и сохранения здоровья дошкольников на музыкальных занятиях».</dc:title>
  <dc:creator>Балу</dc:creator>
  <cp:lastModifiedBy>Виктория</cp:lastModifiedBy>
  <cp:revision>65</cp:revision>
  <dcterms:created xsi:type="dcterms:W3CDTF">2012-03-11T14:07:18Z</dcterms:created>
  <dcterms:modified xsi:type="dcterms:W3CDTF">2013-01-30T09:44:31Z</dcterms:modified>
</cp:coreProperties>
</file>