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1957-0693-43A6-9D75-2C7601791888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6195-A834-4469-8C4E-8CE92052BF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3558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еловек и песок.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http://www.ippt.su/files/sandther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77480"/>
            <a:ext cx="4680520" cy="4680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36296" y="6211669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Яковлева Е.М.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syradio.com.ua/files/photo/AquaH2OOa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984" y="0"/>
            <a:ext cx="94369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94924" y="980728"/>
            <a:ext cx="3143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Конец.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ttp://900igr.net/datai/okruzhajuschij-mir/Poleznye-iskopaemye/0011-012-Pes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6180" y="0"/>
            <a:ext cx="541782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очень нужен детворе,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на дорожках во дворе,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и на стройке, и на пляже,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он в стекле расплавлен даже.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(Песок)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5698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Отгадайте загадку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5" name="Picture 5" descr="http://dostavka.rostovski.ru/uploads/pesok4.jpg"/>
          <p:cNvPicPr>
            <a:picLocks noChangeAspect="1" noChangeArrowheads="1"/>
          </p:cNvPicPr>
          <p:nvPr/>
        </p:nvPicPr>
        <p:blipFill>
          <a:blip r:embed="rId3" cstate="print"/>
          <a:srcRect t="12354"/>
          <a:stretch>
            <a:fillRect/>
          </a:stretch>
        </p:blipFill>
        <p:spPr bwMode="auto">
          <a:xfrm>
            <a:off x="2" y="4149080"/>
            <a:ext cx="3731302" cy="27089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allpapera.ru/images/trueimg/originals/1/1F4914BB941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916832"/>
            <a:ext cx="84249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песок?... 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Чистый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песок на пустынном летнем морском берегу вместе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солнцем, морем, голубым небом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счастье!</a:t>
            </a:r>
            <a:r>
              <a:rPr lang="ru-RU" u="sng" dirty="0">
                <a:solidFill>
                  <a:schemeClr val="bg1"/>
                </a:solidFill>
              </a:rPr>
              <a:t/>
            </a:r>
            <a:br>
              <a:rPr lang="ru-RU" u="sng" dirty="0">
                <a:solidFill>
                  <a:schemeClr val="bg1"/>
                </a:solidFill>
              </a:rPr>
            </a:br>
            <a:endParaRPr lang="ru-RU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gy-f77.com/wp-content/uploads/9601alsh3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62068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ещё песок пустыни; барханы, дюны - песок и только песок – куда ни глянь! Разрушительный, гибельный, страшный во время песчаных бурь…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renessans-beton.ru/img/content/pesok/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" y="-3659"/>
            <a:ext cx="9144000" cy="68616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есть песок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строительный.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к нему добавить цемент и воду – получится раствор. Он идёт на закладку фундаментов,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жилых домов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ourinterestingworld.ru/wp-content/uploads/2011/12/12197620652660.jpg"/>
          <p:cNvPicPr>
            <a:picLocks noChangeAspect="1" noChangeArrowheads="1"/>
          </p:cNvPicPr>
          <p:nvPr/>
        </p:nvPicPr>
        <p:blipFill>
          <a:blip r:embed="rId2" cstate="print"/>
          <a:srcRect l="4742" t="5048" r="10396" b="11660"/>
          <a:stretch>
            <a:fillRect/>
          </a:stretch>
        </p:blipFill>
        <p:spPr bwMode="auto">
          <a:xfrm>
            <a:off x="4793310" y="1484784"/>
            <a:ext cx="4350690" cy="27089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песка делают наждачную бумагу и стекло, используют в фильтрах для очистки воды (учитывая современную экологию это очень важный момент). </a:t>
            </a:r>
          </a:p>
        </p:txBody>
      </p:sp>
      <p:pic>
        <p:nvPicPr>
          <p:cNvPr id="6146" name="Picture 2" descr="http://masteradoma.ru/wp-content/uploads/2008/04/shi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824"/>
            <a:ext cx="3952875" cy="2343151"/>
          </a:xfrm>
          <a:prstGeom prst="rect">
            <a:avLst/>
          </a:prstGeom>
          <a:noFill/>
        </p:spPr>
      </p:pic>
      <p:pic>
        <p:nvPicPr>
          <p:cNvPr id="6150" name="Picture 6" descr="http://flexpnz.ru/photos/tmp/58663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429000"/>
            <a:ext cx="3333750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elitgorodok.ru/img/pesochnica-ne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5586" y="2564904"/>
            <a:ext cx="5018413" cy="42930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Применяется песок в дорожных работах и ландшафтном дизайне. Им посыпают зимние обледеневшие дороги, добавляют в грунт при разбивке клумб, газонов и при посадке деревьев. А ещё его привозят на детские площадки и в детские сады. Сооружают песочницы, где детвора играет в строителей и скульпторов. </a:t>
            </a:r>
          </a:p>
        </p:txBody>
      </p:sp>
      <p:pic>
        <p:nvPicPr>
          <p:cNvPr id="5122" name="Picture 2" descr="http://original-garden.ru/wp-content/uploads/2008/07/16f27727-57da-4a45-848f-2a805e36eee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140968"/>
            <a:ext cx="4952743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khabmama.ru/files/u/%D0%B5(4).jpg"/>
          <p:cNvPicPr>
            <a:picLocks noChangeAspect="1" noChangeArrowheads="1"/>
          </p:cNvPicPr>
          <p:nvPr/>
        </p:nvPicPr>
        <p:blipFill>
          <a:blip r:embed="rId2" cstate="print"/>
          <a:srcRect t="4503"/>
          <a:stretch>
            <a:fillRect/>
          </a:stretch>
        </p:blipFill>
        <p:spPr bwMode="auto">
          <a:xfrm>
            <a:off x="5364088" y="2015726"/>
            <a:ext cx="3779912" cy="48422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6064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Нельзя не отметить песок, который сейчас стали использовать как материал для создания живописных шедевров на стекле. Рисуют песком на глазах у зрителей, жаль, рисунки, так же как песчаные скульптуры, недолговечны…</a:t>
            </a:r>
          </a:p>
        </p:txBody>
      </p:sp>
      <p:pic>
        <p:nvPicPr>
          <p:cNvPr id="3074" name="Picture 2" descr="http://doseng.org/uploads/posts/1176502925_983e4194def64278c742cbb6d54187f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136"/>
          <a:stretch>
            <a:fillRect/>
          </a:stretch>
        </p:blipFill>
        <p:spPr bwMode="auto">
          <a:xfrm>
            <a:off x="0" y="2419349"/>
            <a:ext cx="4968552" cy="4438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g3.delfi.ua/images/pix/file1650155_sam-0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29" y="0"/>
            <a:ext cx="9149229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4293096"/>
            <a:ext cx="817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каждым годом сфера применения песка расширяется, благодаря его качествам и универсальности. Деятельность современного человека уже невозможно себе представить без этого природного материала.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8</cp:revision>
  <dcterms:created xsi:type="dcterms:W3CDTF">2012-09-22T20:49:52Z</dcterms:created>
  <dcterms:modified xsi:type="dcterms:W3CDTF">2012-09-22T22:00:44Z</dcterms:modified>
</cp:coreProperties>
</file>