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59" r:id="rId5"/>
    <p:sldId id="268" r:id="rId6"/>
    <p:sldId id="258" r:id="rId7"/>
    <p:sldId id="269" r:id="rId8"/>
    <p:sldId id="262" r:id="rId9"/>
    <p:sldId id="274" r:id="rId10"/>
    <p:sldId id="273" r:id="rId11"/>
    <p:sldId id="270" r:id="rId12"/>
    <p:sldId id="261" r:id="rId13"/>
    <p:sldId id="266" r:id="rId14"/>
    <p:sldId id="272" r:id="rId15"/>
    <p:sldId id="27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-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87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7D63B4A-7858-46E8-BBB9-0DEF598372B2}" type="datetimeFigureOut">
              <a:rPr lang="ru-RU"/>
              <a:pPr>
                <a:defRPr/>
              </a:pPr>
              <a:t>05.11.2010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173824-81FC-45CD-B71E-CDFA7FC8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293F23-29A4-48D5-B0C8-E89D5928276D}" type="datetimeFigureOut">
              <a:rPr lang="ru-RU"/>
              <a:pPr>
                <a:defRPr/>
              </a:pPr>
              <a:t>05.11.2010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31099B-8829-4C44-A9C2-A058B9A5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A21D7-9AE9-41A0-87CC-A40C573B0F83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9828C-BEA1-45B1-8E12-9302E0F027FA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9C1A5D1-CE43-4D36-9338-DD1D47882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81A46-AFA3-41F6-957F-B5B449B70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2AA1-749F-4239-88E0-7A62163E5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718F-D04E-4D0B-B0E9-27CBF9D6C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B0D4-9172-477F-906E-0AA7450B7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D611CBC-1514-44ED-A8FB-A338CD064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12BED-D537-40CD-A0C6-DA72A2856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896B1-3FF1-456D-A6E7-1EFC8955CB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B3027B1-1372-4FC1-B617-5D02351C4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269D-E523-4B32-A8A9-B5653FD3AA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ADD23-ED6E-4435-973E-C55311879F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286C-3978-40E8-9FD7-C2232DB69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8A83-DCD1-4A4B-AD05-B2D311B05E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C87CAE-3CD5-4321-99A4-B448163FBA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3595691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Готовим детей к школе</a:t>
            </a:r>
            <a:r>
              <a:rPr lang="ru-RU" sz="6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868863"/>
            <a:ext cx="6656387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8080"/>
                </a:solidFill>
                <a:latin typeface="Bookman Old Style" pitchFamily="18" charset="0"/>
              </a:rPr>
              <a:t>Выполнила Набиулина Людмила Ивановна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8080"/>
                </a:solidFill>
                <a:latin typeface="Bookman Old Style" pitchFamily="18" charset="0"/>
              </a:rPr>
              <a:t>Педагог-психолог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8080"/>
                </a:solidFill>
                <a:latin typeface="Bookman Old Style" pitchFamily="18" charset="0"/>
              </a:rPr>
              <a:t>МДОУ Детский сад «Елочка»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8080"/>
                </a:solidFill>
                <a:latin typeface="Bookman Old Style" pitchFamily="18" charset="0"/>
              </a:rPr>
              <a:t>п.Октябрьский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8080"/>
                </a:solidFill>
                <a:latin typeface="Bookman Old Style" pitchFamily="18" charset="0"/>
              </a:rPr>
              <a:t>2010г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Физкультминутка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785926"/>
            <a:ext cx="7072362" cy="457995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Девочки и мальчики</a:t>
            </a:r>
          </a:p>
          <a:p>
            <a:pPr>
              <a:buNone/>
            </a:pPr>
            <a:r>
              <a:rPr lang="ru-RU" sz="2800" dirty="0" smtClean="0"/>
              <a:t>Прыгают как мячики</a:t>
            </a:r>
          </a:p>
          <a:p>
            <a:pPr>
              <a:buNone/>
            </a:pPr>
            <a:r>
              <a:rPr lang="ru-RU" sz="2800" dirty="0" smtClean="0"/>
              <a:t>Мяч подскакивает вверх</a:t>
            </a:r>
          </a:p>
          <a:p>
            <a:pPr>
              <a:buNone/>
            </a:pPr>
            <a:r>
              <a:rPr lang="ru-RU" sz="2800" dirty="0" smtClean="0"/>
              <a:t>Кто подпрыгнет выше всех?</a:t>
            </a:r>
          </a:p>
          <a:p>
            <a:pPr>
              <a:buNone/>
            </a:pPr>
            <a:r>
              <a:rPr lang="ru-RU" sz="2800" dirty="0" smtClean="0"/>
              <a:t>Тише, тише, мяч устал,</a:t>
            </a:r>
          </a:p>
          <a:p>
            <a:pPr>
              <a:buNone/>
            </a:pPr>
            <a:r>
              <a:rPr lang="ru-RU" sz="2800" dirty="0" smtClean="0"/>
              <a:t> Прыгать мячик перестал</a:t>
            </a:r>
          </a:p>
          <a:p>
            <a:pPr>
              <a:buNone/>
            </a:pPr>
            <a:r>
              <a:rPr lang="ru-RU" sz="2800" dirty="0" smtClean="0"/>
              <a:t> И под парту закатился. </a:t>
            </a:r>
          </a:p>
          <a:p>
            <a:pPr>
              <a:buNone/>
            </a:pPr>
            <a:r>
              <a:rPr lang="ru-RU" sz="2800" dirty="0" smtClean="0"/>
              <a:t>Ну а мы за стол садимся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Упражнение «Помоги  лисенку добраться до корзины»</a:t>
            </a:r>
            <a:endParaRPr lang="ru-RU" sz="3200" b="1" dirty="0"/>
          </a:p>
        </p:txBody>
      </p:sp>
      <p:pic>
        <p:nvPicPr>
          <p:cNvPr id="32770" name="Picture 2" descr="C:\Users\1\Desktop\Колобок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1643050"/>
            <a:ext cx="3929090" cy="400052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8329642" cy="50006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Идти можно только по клеткам с фруктами и ягодами, шагая вверх, вниз, вправо и влево. Ходить по диагонали нельзя!</a:t>
            </a:r>
            <a:endParaRPr lang="ru-RU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74638"/>
            <a:ext cx="61436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/>
              <a:t>Игра «Помоги колобку поймать божью коровку»</a:t>
            </a:r>
          </a:p>
        </p:txBody>
      </p:sp>
      <p:graphicFrame>
        <p:nvGraphicFramePr>
          <p:cNvPr id="29898" name="Group 202"/>
          <p:cNvGraphicFramePr>
            <a:graphicFrameLocks noGrp="1"/>
          </p:cNvGraphicFramePr>
          <p:nvPr>
            <p:ph sz="half" idx="1"/>
          </p:nvPr>
        </p:nvGraphicFramePr>
        <p:xfrm>
          <a:off x="571472" y="1357298"/>
          <a:ext cx="8001058" cy="392909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601138"/>
                <a:gridCol w="1599594"/>
                <a:gridCol w="1599594"/>
                <a:gridCol w="1599594"/>
                <a:gridCol w="1601138"/>
              </a:tblGrid>
              <a:tr h="785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5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5403" marR="125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305" name="Текст 45"/>
          <p:cNvSpPr>
            <a:spLocks noGrp="1"/>
          </p:cNvSpPr>
          <p:nvPr>
            <p:ph type="body" sz="half" idx="2"/>
          </p:nvPr>
        </p:nvSpPr>
        <p:spPr>
          <a:xfrm>
            <a:off x="500063" y="5357826"/>
            <a:ext cx="8186737" cy="150017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1600" b="1" dirty="0" smtClean="0"/>
              <a:t>В центре рисунка находится божья коровка. Сейчас она поползет так: одна клеточка вверх, две клеточки вправо, одна клеточка вверх и еще одна клеточка вверх. Смотрите, наша коровка убежала с листа! Давайте ее вернем! Как только божья коровка выползет за пределы листа, вы должны хлопнуть в ладоши. Будьте внимательны! Итак, божья коровка проползла две клеточки влево, две клеточки вниз, еще одну клеточку вниз (хлопок) и т.д</a:t>
            </a:r>
            <a:r>
              <a:rPr lang="ru-RU" sz="1600" dirty="0" smtClean="0"/>
              <a:t>. </a:t>
            </a:r>
          </a:p>
          <a:p>
            <a:pPr eaLnBrk="1" hangingPunct="1">
              <a:buNone/>
            </a:pPr>
            <a:endParaRPr lang="ru-RU" sz="1600" dirty="0" smtClean="0"/>
          </a:p>
          <a:p>
            <a:pPr eaLnBrk="1" hangingPunct="1">
              <a:buNone/>
            </a:pPr>
            <a:endParaRPr lang="ru-RU" sz="1800" dirty="0" smtClean="0"/>
          </a:p>
        </p:txBody>
      </p:sp>
      <p:pic>
        <p:nvPicPr>
          <p:cNvPr id="11306" name="Picture 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00372"/>
            <a:ext cx="7143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 txBox="1">
            <a:spLocks noChangeArrowheads="1"/>
          </p:cNvSpPr>
          <p:nvPr/>
        </p:nvSpPr>
        <p:spPr>
          <a:xfrm>
            <a:off x="642910" y="5500702"/>
            <a:ext cx="8054975" cy="135729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b="1" kern="0" dirty="0">
              <a:latin typeface="+mn-lt"/>
            </a:endParaRPr>
          </a:p>
        </p:txBody>
      </p:sp>
      <p:pic>
        <p:nvPicPr>
          <p:cNvPr id="11308" name="Picture 205" descr="C:\Users\1\Desktop\Колобок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100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14480" y="428604"/>
            <a:ext cx="680084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Помоги колобку  «Найти лишнее»</a:t>
            </a:r>
          </a:p>
        </p:txBody>
      </p:sp>
      <p:pic>
        <p:nvPicPr>
          <p:cNvPr id="1434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2186247" cy="1990898"/>
          </a:xfrm>
          <a:noFill/>
        </p:spPr>
      </p:pic>
      <p:pic>
        <p:nvPicPr>
          <p:cNvPr id="1434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8950" y="1746250"/>
            <a:ext cx="2185988" cy="1951038"/>
          </a:xfrm>
          <a:noFill/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929066"/>
            <a:ext cx="221457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50" name="Group 22"/>
          <p:cNvGraphicFramePr>
            <a:graphicFrameLocks noGrp="1"/>
          </p:cNvGraphicFramePr>
          <p:nvPr/>
        </p:nvGraphicFramePr>
        <p:xfrm>
          <a:off x="0" y="0"/>
          <a:ext cx="208280" cy="75723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757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7" name="Rectangle 23"/>
          <p:cNvSpPr>
            <a:spLocks noChangeArrowheads="1"/>
          </p:cNvSpPr>
          <p:nvPr/>
        </p:nvSpPr>
        <p:spPr bwMode="auto">
          <a:xfrm>
            <a:off x="0" y="75723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4348" name="Rectangle 24"/>
          <p:cNvSpPr>
            <a:spLocks noChangeArrowheads="1"/>
          </p:cNvSpPr>
          <p:nvPr/>
        </p:nvSpPr>
        <p:spPr bwMode="auto">
          <a:xfrm>
            <a:off x="4643438" y="3933825"/>
            <a:ext cx="385765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1434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35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00504"/>
            <a:ext cx="2214578" cy="192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64" name="Group 36"/>
          <p:cNvGraphicFramePr>
            <a:graphicFrameLocks noGrp="1"/>
          </p:cNvGraphicFramePr>
          <p:nvPr/>
        </p:nvGraphicFramePr>
        <p:xfrm>
          <a:off x="0" y="0"/>
          <a:ext cx="208280" cy="65817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58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3" name="Rectangle 37"/>
          <p:cNvSpPr>
            <a:spLocks noChangeArrowheads="1"/>
          </p:cNvSpPr>
          <p:nvPr/>
        </p:nvSpPr>
        <p:spPr bwMode="auto">
          <a:xfrm>
            <a:off x="0" y="65817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2050" name="Picture 2" descr="C:\Users\1\Desktop\Колобок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1" y="142852"/>
            <a:ext cx="1428761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14422"/>
            <a:ext cx="8458200" cy="5429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1414"/>
            <a:ext cx="8458200" cy="857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Упражнение «Назови </a:t>
            </a:r>
            <a:r>
              <a:rPr lang="ru-RU" sz="2800" b="1" dirty="0" smtClean="0"/>
              <a:t>картинки в </a:t>
            </a:r>
            <a:r>
              <a:rPr lang="ru-RU" sz="2800" b="1" dirty="0" smtClean="0"/>
              <a:t>правильном </a:t>
            </a:r>
            <a:r>
              <a:rPr lang="ru-RU" sz="2800" b="1" dirty="0" smtClean="0"/>
              <a:t>порядке </a:t>
            </a:r>
            <a:r>
              <a:rPr lang="ru-RU" sz="2800" b="1" dirty="0" smtClean="0"/>
              <a:t>к сказке </a:t>
            </a:r>
            <a:r>
              <a:rPr lang="ru-RU" sz="2800" b="1" dirty="0" smtClean="0"/>
              <a:t>«Лягушка-царевна»  </a:t>
            </a:r>
            <a:endParaRPr lang="ru-RU" sz="2800" b="1" dirty="0"/>
          </a:p>
        </p:txBody>
      </p:sp>
      <p:pic>
        <p:nvPicPr>
          <p:cNvPr id="1026" name="Picture 2" descr="C:\Users\1\Desktop\Колобок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99404" cy="1328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Вопрос на засыпку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Куда отправился колобок?</a:t>
            </a:r>
            <a:endParaRPr lang="ru-RU" dirty="0"/>
          </a:p>
        </p:txBody>
      </p:sp>
      <p:pic>
        <p:nvPicPr>
          <p:cNvPr id="1027" name="Picture 3" descr="C:\Users\1\Desktop\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36989"/>
            <a:ext cx="7785905" cy="2563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229468" cy="6357982"/>
          </a:xfrm>
        </p:spPr>
        <p:txBody>
          <a:bodyPr/>
          <a:lstStyle/>
          <a:p>
            <a:r>
              <a:rPr lang="ru-RU" sz="3200" b="1" dirty="0" smtClean="0"/>
              <a:t>Вот опять звонит звонок</a:t>
            </a:r>
            <a:br>
              <a:rPr lang="ru-RU" sz="3200" b="1" dirty="0" smtClean="0"/>
            </a:br>
            <a:r>
              <a:rPr lang="ru-RU" sz="3200" b="1" dirty="0" smtClean="0"/>
              <a:t>и кончается урок</a:t>
            </a:r>
            <a:br>
              <a:rPr lang="ru-RU" sz="3200" b="1" dirty="0" smtClean="0"/>
            </a:br>
            <a:r>
              <a:rPr lang="ru-RU" sz="3200" b="1" dirty="0" smtClean="0"/>
              <a:t>Все мы славно потрудились</a:t>
            </a:r>
            <a:br>
              <a:rPr lang="ru-RU" sz="3200" b="1" dirty="0" smtClean="0"/>
            </a:br>
            <a:r>
              <a:rPr lang="ru-RU" sz="3200" b="1" dirty="0" smtClean="0"/>
              <a:t>И чему - то научились</a:t>
            </a:r>
            <a:br>
              <a:rPr lang="ru-RU" sz="3200" b="1" dirty="0" smtClean="0"/>
            </a:br>
            <a:r>
              <a:rPr lang="ru-RU" sz="3200" b="1" dirty="0" smtClean="0"/>
              <a:t>Рада я за вас всегда</a:t>
            </a:r>
            <a:br>
              <a:rPr lang="ru-RU" sz="3200" b="1" dirty="0" smtClean="0"/>
            </a:br>
            <a:r>
              <a:rPr lang="ru-RU" sz="3200" b="1" dirty="0" smtClean="0"/>
              <a:t>Ну а вы? Ответьте – да!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0" name="Picture 5" descr="Копия девчушка с колокольчи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922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/>
              <a:t>Психологический Тренинг</a:t>
            </a:r>
            <a:br>
              <a:rPr lang="ru-RU" sz="4000" b="1" dirty="0" smtClean="0"/>
            </a:br>
            <a:r>
              <a:rPr lang="ru-RU" sz="3200" b="1" dirty="0" smtClean="0"/>
              <a:t>для детей подготовительной к школе группы</a:t>
            </a:r>
            <a:br>
              <a:rPr lang="ru-RU" sz="3200" b="1" dirty="0" smtClean="0"/>
            </a:br>
            <a:r>
              <a:rPr lang="ru-RU" sz="4000" b="1" dirty="0" smtClean="0"/>
              <a:t>«Школа веселого колобка»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71802" y="3000372"/>
            <a:ext cx="5668948" cy="371477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Задачи: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развитие групповой сплоченности</a:t>
            </a:r>
            <a:endParaRPr lang="ru-RU" sz="2400" dirty="0" smtClean="0"/>
          </a:p>
          <a:p>
            <a:pPr algn="l" eaLnBrk="1" hangingPunct="1">
              <a:buFont typeface="Arial" pitchFamily="34" charset="0"/>
              <a:buChar char="•"/>
            </a:pPr>
            <a:r>
              <a:rPr lang="ru-RU" dirty="0" smtClean="0"/>
              <a:t>знакомство со школьными правилами</a:t>
            </a:r>
            <a:r>
              <a:rPr lang="ru-RU" sz="2400" dirty="0" smtClean="0"/>
              <a:t> </a:t>
            </a:r>
          </a:p>
          <a:p>
            <a:pPr algn="l" eaLnBrk="1" hangingPunct="1">
              <a:buFontTx/>
              <a:buChar char="•"/>
            </a:pPr>
            <a:r>
              <a:rPr lang="ru-RU" sz="2400" dirty="0" smtClean="0"/>
              <a:t>развитие произвольного поведения</a:t>
            </a:r>
          </a:p>
          <a:p>
            <a:pPr algn="l" eaLnBrk="1" hangingPunct="1">
              <a:buFontTx/>
              <a:buChar char="•"/>
            </a:pPr>
            <a:r>
              <a:rPr lang="ru-RU" sz="2400" dirty="0" smtClean="0"/>
              <a:t>развитие внимания и мышления</a:t>
            </a:r>
          </a:p>
          <a:p>
            <a:pPr algn="l" eaLnBrk="1" hangingPunct="1">
              <a:buFontTx/>
              <a:buChar char="•"/>
            </a:pPr>
            <a:r>
              <a:rPr lang="ru-RU" sz="2400" dirty="0" smtClean="0"/>
              <a:t>развитие зрительно-моторной координации и  пространственного восприятия</a:t>
            </a:r>
          </a:p>
        </p:txBody>
      </p:sp>
      <p:pic>
        <p:nvPicPr>
          <p:cNvPr id="5124" name="Picture 4" descr="C:\Users\1\Desktop\Колоб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26771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29013" y="1285875"/>
            <a:ext cx="5614987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меня в руках звонок, начинается урок.</a:t>
            </a:r>
          </a:p>
          <a:p>
            <a:pPr>
              <a:buNone/>
            </a:pPr>
            <a:r>
              <a:rPr lang="ru-RU" dirty="0" smtClean="0"/>
              <a:t>За столы мы тихо сядем, </a:t>
            </a:r>
          </a:p>
          <a:p>
            <a:pPr>
              <a:buNone/>
            </a:pPr>
            <a:r>
              <a:rPr lang="ru-RU" dirty="0" smtClean="0"/>
              <a:t>Баловство свое оставим, </a:t>
            </a:r>
          </a:p>
          <a:p>
            <a:pPr>
              <a:buNone/>
            </a:pPr>
            <a:r>
              <a:rPr lang="ru-RU" dirty="0" smtClean="0"/>
              <a:t>Нет, игрушки не бери,</a:t>
            </a:r>
          </a:p>
          <a:p>
            <a:pPr>
              <a:buNone/>
            </a:pPr>
            <a:r>
              <a:rPr lang="ru-RU" dirty="0" smtClean="0"/>
              <a:t>Нам нужнее «Буквари»</a:t>
            </a:r>
          </a:p>
        </p:txBody>
      </p:sp>
      <p:pic>
        <p:nvPicPr>
          <p:cNvPr id="6" name="Picture 5" descr="Копия девчушка с колокольчи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000396" cy="339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Упражнение</a:t>
            </a:r>
            <a:br>
              <a:rPr lang="ru-RU" sz="3200" b="1" dirty="0" smtClean="0"/>
            </a:br>
            <a:r>
              <a:rPr lang="ru-RU" sz="3200" b="1" dirty="0" smtClean="0"/>
              <a:t>«Школьные правила»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26432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Franklin Gothic Medium" pitchFamily="34" charset="0"/>
              </a:rPr>
              <a:t>Учитель входит – надо встать, </a:t>
            </a:r>
          </a:p>
          <a:p>
            <a:r>
              <a:rPr lang="ru-RU" sz="2800" dirty="0" smtClean="0">
                <a:latin typeface="Franklin Gothic Medium" pitchFamily="34" charset="0"/>
              </a:rPr>
              <a:t>Когда он сесть позволит – сядь.</a:t>
            </a:r>
          </a:p>
          <a:p>
            <a:r>
              <a:rPr lang="ru-RU" sz="2800" dirty="0" smtClean="0">
                <a:latin typeface="Franklin Gothic Medium" pitchFamily="34" charset="0"/>
              </a:rPr>
              <a:t>Ответить хочешь – не спеши,</a:t>
            </a:r>
          </a:p>
          <a:p>
            <a:r>
              <a:rPr lang="ru-RU" sz="2800" dirty="0" smtClean="0">
                <a:latin typeface="Franklin Gothic Medium" pitchFamily="34" charset="0"/>
              </a:rPr>
              <a:t> А только руку подними</a:t>
            </a:r>
            <a:r>
              <a:rPr lang="ru-RU" sz="2800" dirty="0" smtClean="0">
                <a:latin typeface="Candara" pitchFamily="34" charset="0"/>
              </a:rPr>
              <a:t>.</a:t>
            </a:r>
            <a:endParaRPr lang="ru-RU" sz="2800" dirty="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«Рисуем вместе с колобком»</a:t>
            </a:r>
            <a:br>
              <a:rPr lang="ru-RU" b="1" dirty="0" smtClean="0"/>
            </a:br>
            <a:r>
              <a:rPr lang="ru-RU" sz="2400" dirty="0" smtClean="0"/>
              <a:t>(работа в тетради)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cs typeface="Times New Roman" pitchFamily="18" charset="0"/>
              </a:rPr>
              <a:t>В середине листа нарисуйте домик.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 левом верхнем углу - тучку.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 правом верхнем  - солнышко.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 левом нижнем  – елочку.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 правом нижнем -  </a:t>
            </a:r>
            <a:r>
              <a:rPr lang="ru-RU" sz="2400" dirty="0" smtClean="0">
                <a:cs typeface="Times New Roman" pitchFamily="18" charset="0"/>
              </a:rPr>
              <a:t>дерево.</a:t>
            </a:r>
            <a:endParaRPr 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Справа от домика – скамейку.</a:t>
            </a: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Слева от домика – </a:t>
            </a:r>
            <a:r>
              <a:rPr lang="ru-RU" sz="2400" dirty="0" smtClean="0">
                <a:cs typeface="Times New Roman" pitchFamily="18" charset="0"/>
              </a:rPr>
              <a:t>мячик.</a:t>
            </a:r>
            <a:endParaRPr lang="ru-RU" sz="2400" dirty="0" smtClean="0"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400" dirty="0" smtClean="0">
              <a:cs typeface="Times New Roman" pitchFamily="18" charset="0"/>
            </a:endParaRPr>
          </a:p>
        </p:txBody>
      </p:sp>
      <p:pic>
        <p:nvPicPr>
          <p:cNvPr id="3076" name="Picture 4" descr="C:\Users\1\Desktop\Колобок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572000"/>
            <a:ext cx="19748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/>
              <a:t>Игра «Назови и покажи»</a:t>
            </a:r>
          </a:p>
        </p:txBody>
      </p:sp>
      <p:pic>
        <p:nvPicPr>
          <p:cNvPr id="6148" name="Picture 11" descr="DSC003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725" t="7048" r="4205" b="9872"/>
          <a:stretch>
            <a:fillRect/>
          </a:stretch>
        </p:blipFill>
        <p:spPr>
          <a:xfrm>
            <a:off x="785813" y="1143000"/>
            <a:ext cx="7286625" cy="3311525"/>
          </a:xfrm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365625"/>
            <a:ext cx="8229600" cy="2492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/>
              <a:t>вопросы: 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Что </a:t>
            </a:r>
            <a:r>
              <a:rPr lang="ru-RU" sz="1800" b="1" dirty="0" smtClean="0"/>
              <a:t>находится в центре </a:t>
            </a:r>
            <a:r>
              <a:rPr lang="ru-RU" sz="1800" b="1" dirty="0" smtClean="0"/>
              <a:t>листа?</a:t>
            </a:r>
            <a:endParaRPr lang="ru-RU" sz="1800" b="1" dirty="0" smtClean="0"/>
          </a:p>
          <a:p>
            <a:pPr eaLnBrk="1" hangingPunct="1">
              <a:buFontTx/>
              <a:buNone/>
            </a:pPr>
            <a:r>
              <a:rPr lang="ru-RU" sz="1800" b="1" dirty="0" smtClean="0"/>
              <a:t>В </a:t>
            </a:r>
            <a:r>
              <a:rPr lang="ru-RU" sz="1800" b="1" dirty="0" smtClean="0"/>
              <a:t>каком углу находится </a:t>
            </a:r>
            <a:r>
              <a:rPr lang="ru-RU" sz="1800" b="1" dirty="0" smtClean="0"/>
              <a:t>солнышко?</a:t>
            </a:r>
            <a:endParaRPr lang="ru-RU" sz="1800" b="1" dirty="0" smtClean="0"/>
          </a:p>
          <a:p>
            <a:pPr eaLnBrk="1" hangingPunct="1">
              <a:buFontTx/>
              <a:buNone/>
            </a:pPr>
            <a:r>
              <a:rPr lang="ru-RU" sz="1800" b="1" dirty="0" smtClean="0"/>
              <a:t>Кто </a:t>
            </a:r>
            <a:r>
              <a:rPr lang="ru-RU" sz="1800" b="1" dirty="0" smtClean="0"/>
              <a:t>находится справа от божьей </a:t>
            </a:r>
            <a:r>
              <a:rPr lang="ru-RU" sz="1800" b="1" dirty="0" smtClean="0"/>
              <a:t>коровки?</a:t>
            </a:r>
            <a:endParaRPr lang="ru-RU" sz="1800" b="1" dirty="0" smtClean="0"/>
          </a:p>
          <a:p>
            <a:pPr eaLnBrk="1" hangingPunct="1">
              <a:buFontTx/>
              <a:buNone/>
            </a:pPr>
            <a:r>
              <a:rPr lang="ru-RU" sz="1800" b="1" dirty="0" smtClean="0"/>
              <a:t>Назовите</a:t>
            </a:r>
            <a:r>
              <a:rPr lang="ru-RU" sz="1800" b="1" dirty="0" smtClean="0"/>
              <a:t>, что находится в </a:t>
            </a:r>
            <a:r>
              <a:rPr lang="ru-RU" sz="1800" b="1" dirty="0" smtClean="0"/>
              <a:t>правом </a:t>
            </a:r>
            <a:r>
              <a:rPr lang="ru-RU" sz="1800" b="1" dirty="0" smtClean="0"/>
              <a:t>верхнем </a:t>
            </a:r>
            <a:r>
              <a:rPr lang="ru-RU" sz="1800" b="1" dirty="0" smtClean="0"/>
              <a:t>углу?</a:t>
            </a:r>
            <a:endParaRPr lang="ru-RU" sz="1800" b="1" dirty="0" smtClean="0"/>
          </a:p>
          <a:p>
            <a:pPr eaLnBrk="1" hangingPunct="1">
              <a:buFontTx/>
              <a:buNone/>
            </a:pPr>
            <a:r>
              <a:rPr lang="ru-RU" sz="1800" b="1" dirty="0" smtClean="0"/>
              <a:t>Вправо </a:t>
            </a:r>
            <a:r>
              <a:rPr lang="ru-RU" sz="1800" b="1" dirty="0" smtClean="0"/>
              <a:t>или влево летит </a:t>
            </a:r>
            <a:r>
              <a:rPr lang="ru-RU" sz="1800" b="1" dirty="0" smtClean="0"/>
              <a:t>бабочка?</a:t>
            </a:r>
            <a:endParaRPr lang="ru-RU" sz="1800" b="1" dirty="0" smtClean="0"/>
          </a:p>
          <a:p>
            <a:pPr eaLnBrk="1" hangingPunct="1">
              <a:buFontTx/>
              <a:buNone/>
            </a:pPr>
            <a:endParaRPr lang="ru-RU" sz="1800" b="1" dirty="0" smtClean="0"/>
          </a:p>
          <a:p>
            <a:pPr eaLnBrk="1" hangingPunct="1">
              <a:buFontTx/>
              <a:buNone/>
            </a:pPr>
            <a:endParaRPr lang="ru-RU" sz="1800" b="1" dirty="0" smtClean="0"/>
          </a:p>
          <a:p>
            <a:pPr eaLnBrk="1" hangingPunct="1">
              <a:buFontTx/>
              <a:buNone/>
            </a:pPr>
            <a:endParaRPr lang="ru-RU" sz="1800" b="1" dirty="0" smtClean="0"/>
          </a:p>
          <a:p>
            <a:pPr eaLnBrk="1" hangingPunct="1">
              <a:buFontTx/>
              <a:buNone/>
            </a:pPr>
            <a:endParaRPr lang="ru-RU" sz="18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Упражнение «Звуковые прятки»</a:t>
            </a:r>
            <a:br>
              <a:rPr lang="ru-RU" sz="3600" b="1" dirty="0" smtClean="0"/>
            </a:br>
            <a:r>
              <a:rPr lang="ru-RU" sz="1800" b="1" dirty="0" smtClean="0"/>
              <a:t>Инструкция: </a:t>
            </a:r>
            <a:br>
              <a:rPr lang="ru-RU" sz="1800" b="1" dirty="0" smtClean="0"/>
            </a:br>
            <a:r>
              <a:rPr lang="ru-RU" sz="1800" b="1" dirty="0" smtClean="0"/>
              <a:t>Услышите названный звук – </a:t>
            </a:r>
            <a:r>
              <a:rPr lang="ru-RU" sz="1800" b="1" dirty="0" smtClean="0"/>
              <a:t>хлопайте </a:t>
            </a:r>
            <a:r>
              <a:rPr lang="ru-RU" sz="1800" b="1" dirty="0" smtClean="0"/>
              <a:t>в ладоши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85720" y="1714488"/>
            <a:ext cx="4038600" cy="218598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Звук «О»</a:t>
            </a:r>
          </a:p>
          <a:p>
            <a:pPr eaLnBrk="1" hangingPunct="1">
              <a:buNone/>
            </a:pPr>
            <a:r>
              <a:rPr lang="ru-RU" sz="1800" dirty="0" smtClean="0"/>
              <a:t>лодка      ослик</a:t>
            </a:r>
          </a:p>
          <a:p>
            <a:pPr eaLnBrk="1" hangingPunct="1">
              <a:buNone/>
            </a:pPr>
            <a:r>
              <a:rPr lang="ru-RU" sz="1800" dirty="0" smtClean="0"/>
              <a:t>стол        заяц</a:t>
            </a:r>
          </a:p>
          <a:p>
            <a:pPr eaLnBrk="1" hangingPunct="1">
              <a:buNone/>
            </a:pPr>
            <a:r>
              <a:rPr lang="ru-RU" sz="1800" dirty="0" smtClean="0"/>
              <a:t>стул        цветок</a:t>
            </a:r>
            <a:endParaRPr lang="ru-RU" sz="2400" dirty="0" smtClean="0"/>
          </a:p>
          <a:p>
            <a:pPr eaLnBrk="1" hangingPunct="1">
              <a:buNone/>
            </a:pPr>
            <a:r>
              <a:rPr lang="ru-RU" sz="1800" dirty="0" smtClean="0"/>
              <a:t>глаза</a:t>
            </a:r>
          </a:p>
          <a:p>
            <a:pPr eaLnBrk="1" hangingPunct="1">
              <a:buNone/>
            </a:pPr>
            <a:endParaRPr lang="ru-RU" sz="1800" dirty="0" smtClean="0"/>
          </a:p>
          <a:p>
            <a:pPr eaLnBrk="1" hangingPunct="1">
              <a:buNone/>
            </a:pPr>
            <a:endParaRPr lang="ru-RU" sz="1800" dirty="0" smtClean="0"/>
          </a:p>
          <a:p>
            <a:pPr eaLnBrk="1" hangingPunct="1">
              <a:buNone/>
            </a:pPr>
            <a:endParaRPr lang="ru-RU" sz="2400" dirty="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1628775"/>
            <a:ext cx="4038600" cy="218598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Звук «А»</a:t>
            </a:r>
          </a:p>
          <a:p>
            <a:pPr eaLnBrk="1" hangingPunct="1">
              <a:buNone/>
            </a:pPr>
            <a:r>
              <a:rPr lang="ru-RU" sz="1800" dirty="0" smtClean="0"/>
              <a:t>мачта         забор</a:t>
            </a:r>
          </a:p>
          <a:p>
            <a:pPr eaLnBrk="1" hangingPunct="1">
              <a:buNone/>
            </a:pPr>
            <a:r>
              <a:rPr lang="ru-RU" sz="1800" dirty="0" smtClean="0"/>
              <a:t>цветок        доска</a:t>
            </a:r>
          </a:p>
          <a:p>
            <a:pPr eaLnBrk="1" hangingPunct="1">
              <a:buNone/>
            </a:pPr>
            <a:r>
              <a:rPr lang="ru-RU" sz="1800" dirty="0" smtClean="0"/>
              <a:t>аист            колобок</a:t>
            </a:r>
          </a:p>
          <a:p>
            <a:pPr eaLnBrk="1" hangingPunct="1">
              <a:buNone/>
            </a:pPr>
            <a:r>
              <a:rPr lang="ru-RU" sz="1800" dirty="0" smtClean="0"/>
              <a:t>лампа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00034" y="3929066"/>
            <a:ext cx="4038600" cy="21875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Звук «Т»</a:t>
            </a:r>
          </a:p>
          <a:p>
            <a:pPr eaLnBrk="1" hangingPunct="1">
              <a:buNone/>
            </a:pPr>
            <a:r>
              <a:rPr lang="ru-RU" sz="1800" dirty="0" smtClean="0"/>
              <a:t>стол       табурет</a:t>
            </a:r>
          </a:p>
          <a:p>
            <a:pPr eaLnBrk="1" hangingPunct="1">
              <a:buNone/>
            </a:pPr>
            <a:r>
              <a:rPr lang="ru-RU" sz="1800" dirty="0" smtClean="0"/>
              <a:t>стул       книга</a:t>
            </a:r>
          </a:p>
          <a:p>
            <a:pPr eaLnBrk="1" hangingPunct="1">
              <a:buNone/>
            </a:pPr>
            <a:r>
              <a:rPr lang="ru-RU" sz="1800" dirty="0" smtClean="0"/>
              <a:t>мел        зонт</a:t>
            </a:r>
          </a:p>
          <a:p>
            <a:pPr eaLnBrk="1" hangingPunct="1">
              <a:buNone/>
            </a:pPr>
            <a:r>
              <a:rPr lang="ru-RU" sz="1800" dirty="0" smtClean="0"/>
              <a:t>ложка</a:t>
            </a:r>
          </a:p>
          <a:p>
            <a:pPr eaLnBrk="1" hangingPunct="1">
              <a:buNone/>
            </a:pPr>
            <a:endParaRPr lang="ru-RU" sz="2400" dirty="0" smtClean="0"/>
          </a:p>
        </p:txBody>
      </p:sp>
      <p:sp>
        <p:nvSpPr>
          <p:cNvPr id="819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3438" y="3933825"/>
            <a:ext cx="4038600" cy="21875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Звук «К»</a:t>
            </a:r>
          </a:p>
          <a:p>
            <a:pPr eaLnBrk="1" hangingPunct="1">
              <a:buNone/>
            </a:pPr>
            <a:r>
              <a:rPr lang="ru-RU" sz="1800" dirty="0" smtClean="0"/>
              <a:t>жук             </a:t>
            </a:r>
            <a:r>
              <a:rPr lang="ru-RU" sz="1800" dirty="0" smtClean="0"/>
              <a:t>дуб</a:t>
            </a:r>
          </a:p>
          <a:p>
            <a:pPr eaLnBrk="1" hangingPunct="1">
              <a:buNone/>
            </a:pPr>
            <a:r>
              <a:rPr lang="ru-RU" sz="1800" dirty="0" smtClean="0"/>
              <a:t>муха           </a:t>
            </a:r>
            <a:r>
              <a:rPr lang="ru-RU" sz="1800" dirty="0" smtClean="0"/>
              <a:t>снег</a:t>
            </a:r>
          </a:p>
          <a:p>
            <a:pPr eaLnBrk="1" hangingPunct="1">
              <a:buNone/>
            </a:pPr>
            <a:r>
              <a:rPr lang="ru-RU" sz="1800" dirty="0" smtClean="0"/>
              <a:t>у</a:t>
            </a:r>
            <a:r>
              <a:rPr lang="ru-RU" sz="1800" dirty="0" smtClean="0"/>
              <a:t>рок            </a:t>
            </a:r>
            <a:r>
              <a:rPr lang="ru-RU" sz="1800" dirty="0" smtClean="0"/>
              <a:t>конфета</a:t>
            </a:r>
          </a:p>
          <a:p>
            <a:pPr eaLnBrk="1" hangingPunct="1">
              <a:buNone/>
            </a:pPr>
            <a:r>
              <a:rPr lang="ru-RU" sz="1800" dirty="0" smtClean="0"/>
              <a:t>книга</a:t>
            </a:r>
          </a:p>
          <a:p>
            <a:pPr eaLnBrk="1" hangingPunct="1"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/>
              <a:t>Упражнение «Скопируй домик»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62463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59" name="Group 15"/>
          <p:cNvGraphicFramePr>
            <a:graphicFrameLocks noGrp="1"/>
          </p:cNvGraphicFramePr>
          <p:nvPr/>
        </p:nvGraphicFramePr>
        <p:xfrm>
          <a:off x="0" y="0"/>
          <a:ext cx="208280" cy="55276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52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0" y="55276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10249" name="Picture 9" descr="C:\Users\1\Desktop\Колобок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1987558" cy="2086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Упражнение «Найди ошибку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Крокодил раскрыл свой гигантский 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от.</a:t>
            </a:r>
          </a:p>
          <a:p>
            <a:r>
              <a:rPr lang="ru-RU" dirty="0" smtClean="0"/>
              <a:t>Медсестра сделала мне у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ол.</a:t>
            </a:r>
          </a:p>
          <a:p>
            <a:r>
              <a:rPr lang="ru-RU" dirty="0" smtClean="0"/>
              <a:t>У меня недавно выпал 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уб.</a:t>
            </a:r>
          </a:p>
          <a:p>
            <a:r>
              <a:rPr lang="ru-RU" dirty="0" smtClean="0"/>
              <a:t>Я люблю томатный с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к.</a:t>
            </a:r>
          </a:p>
          <a:p>
            <a:r>
              <a:rPr lang="ru-RU" dirty="0" smtClean="0"/>
              <a:t>За окном дует ве</a:t>
            </a:r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ер.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462</Words>
  <Application>Microsoft Office PowerPoint</Application>
  <PresentationFormat>Экран (4:3)</PresentationFormat>
  <Paragraphs>95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Готовим детей к школе </vt:lpstr>
      <vt:lpstr>Психологический Тренинг для детей подготовительной к школе группы «Школа веселого колобка»</vt:lpstr>
      <vt:lpstr>Слайд 3</vt:lpstr>
      <vt:lpstr>Упражнение «Школьные правила»</vt:lpstr>
      <vt:lpstr>«Рисуем вместе с колобком» (работа в тетради)</vt:lpstr>
      <vt:lpstr>Игра «Назови и покажи»</vt:lpstr>
      <vt:lpstr>Упражнение «Звуковые прятки» Инструкция:  Услышите названный звук – хлопайте в ладоши</vt:lpstr>
      <vt:lpstr>Упражнение «Скопируй домик»</vt:lpstr>
      <vt:lpstr>Упражнение «Найди ошибку»</vt:lpstr>
      <vt:lpstr>Физкультминутка</vt:lpstr>
      <vt:lpstr>Упражнение «Помоги  лисенку добраться до корзины»</vt:lpstr>
      <vt:lpstr>Игра «Помоги колобку поймать божью коровку»</vt:lpstr>
      <vt:lpstr>Помоги колобку  «Найти лишнее»</vt:lpstr>
      <vt:lpstr>Слайд 14</vt:lpstr>
      <vt:lpstr>Вопрос на засыпку  Куда отправился колобок?</vt:lpstr>
      <vt:lpstr>Вот опять звонит звонок и кончается урок Все мы славно потрудились И чему - то научились Рада я за вас всегда Ну а вы? Ответьте – да! </vt:lpstr>
    </vt:vector>
  </TitlesOfParts>
  <Company>ДС Ёлочка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 детей к школе</dc:title>
  <dc:creator>1</dc:creator>
  <cp:lastModifiedBy>1</cp:lastModifiedBy>
  <cp:revision>59</cp:revision>
  <dcterms:created xsi:type="dcterms:W3CDTF">2010-10-25T07:39:05Z</dcterms:created>
  <dcterms:modified xsi:type="dcterms:W3CDTF">2010-11-05T11:24:39Z</dcterms:modified>
</cp:coreProperties>
</file>