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4" r:id="rId2"/>
    <p:sldId id="261" r:id="rId3"/>
    <p:sldId id="264" r:id="rId4"/>
    <p:sldId id="275" r:id="rId5"/>
    <p:sldId id="276" r:id="rId6"/>
    <p:sldId id="283" r:id="rId7"/>
  </p:sldIdLst>
  <p:sldSz cx="9144000" cy="6858000" type="screen4x3"/>
  <p:notesSz cx="6858000" cy="100139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4081-F07D-4ECA-B268-C4521DC5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18E4-B217-49ED-8BF9-EF5563D8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C90FA-0C1F-4C0C-80E5-1489EB0E7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EBFCE-7808-476F-8CEA-85CDDA409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301E-8316-40C2-A528-E62F70999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E4EB-E1E5-4F80-B4B0-ADE3E8B43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C4C3-ACDE-4871-9005-9EF533DC5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C78C-62C2-4EC3-9960-7DADE518B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FAC2-A2D3-4BC8-800A-795293311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45E8-1E78-44E8-B240-EBF97AD5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1B15-3DA2-4691-AC96-1A97E122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D631873-CBF0-4BBE-9B78-CAD6A91D3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2;&#1080;&#1085;&#1080;-&#1084;&#1091;&#1079;&#1077;&#1081;%20&#1056;&#1091;&#1089;&#1089;&#1082;&#1086;&#1075;&#1086;%20&#1073;&#1099;&#1090;&#1072;\Aranjuez%20Mon%20Amour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ад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2400" cy="26638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0" dirty="0" smtClean="0">
                <a:solidFill>
                  <a:srgbClr val="FF3300"/>
                </a:solidFill>
              </a:rPr>
              <a:t>Мини-музей</a:t>
            </a:r>
            <a:br>
              <a:rPr lang="ru-RU" sz="6000" b="0" dirty="0" smtClean="0">
                <a:solidFill>
                  <a:srgbClr val="FF3300"/>
                </a:solidFill>
              </a:rPr>
            </a:br>
            <a:r>
              <a:rPr lang="ru-RU" sz="6000" b="0" dirty="0" smtClean="0">
                <a:solidFill>
                  <a:srgbClr val="FF3300"/>
                </a:solidFill>
              </a:rPr>
              <a:t>«Русского быта»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4678363"/>
            <a:ext cx="5113337" cy="12715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2400" dirty="0" smtClean="0">
                <a:solidFill>
                  <a:srgbClr val="FF3300"/>
                </a:solidFill>
              </a:rPr>
              <a:t>Воспитатель: </a:t>
            </a:r>
            <a:r>
              <a:rPr lang="ru-RU" sz="2400" dirty="0" err="1" smtClean="0">
                <a:solidFill>
                  <a:srgbClr val="FF3300"/>
                </a:solidFill>
              </a:rPr>
              <a:t>Пахар</a:t>
            </a:r>
            <a:r>
              <a:rPr lang="ru-RU" sz="2400" dirty="0" smtClean="0">
                <a:solidFill>
                  <a:srgbClr val="FF3300"/>
                </a:solidFill>
              </a:rPr>
              <a:t> Елена Борисовна</a:t>
            </a:r>
          </a:p>
          <a:p>
            <a:pPr algn="l" eaLnBrk="1" hangingPunct="1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2400" dirty="0" smtClean="0">
                <a:solidFill>
                  <a:srgbClr val="FF3300"/>
                </a:solidFill>
              </a:rPr>
              <a:t>                       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дошкольное образовательное учреждение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детский сад комбинированного вида № 25 «РОССИЯНОЧКА»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24125" y="6288088"/>
            <a:ext cx="44958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1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Aranjuez Mon Amo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5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Цель: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 smtClean="0"/>
              <a:t>активное приобретение детьми культурного богатства русского народа, познакомить с элементами материальной и духовной культуры, пробудить генетическую память;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 smtClean="0"/>
              <a:t>воспитание исторического сознания – основы культуры человека;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 smtClean="0"/>
              <a:t>формирование первоначального представления о малой Родине</a:t>
            </a:r>
            <a:r>
              <a:rPr lang="en-US" sz="2400" dirty="0" smtClean="0"/>
              <a:t> – </a:t>
            </a:r>
            <a:r>
              <a:rPr lang="ru-RU" sz="2400" dirty="0" smtClean="0"/>
              <a:t>из истории и культурного наследия России;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 smtClean="0"/>
              <a:t>формирование чувства причастности детей к наследию прошлого, истории, опираясь на эмоции.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5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Задачи: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752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реализация направления «Музейная педагогика»;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обогащение предметно-развивающей среды ДОУ;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формирование у дошкольников представлений о музее;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расширение кругозора дошкольников;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обогащение воспитательно-образовательного пространства новыми формами;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развитие познавательных способностей и познавательной деятельности;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развитие творческого и логического мышления, воображения;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формирование активной жизненной позиции;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воспитание нравственно-патриотической личности;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1600" dirty="0" smtClean="0"/>
              <a:t>приобщение ребенка к разным видам народного творчества: устному, музыкальному, декоративно-прикладному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SC03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SC03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C0105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3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11538"/>
            <a:ext cx="4572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C010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562350" y="1341438"/>
            <a:ext cx="2159000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Взаимосвязь </a:t>
            </a:r>
            <a:r>
              <a:rPr lang="ru-RU" dirty="0"/>
              <a:t>работы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мини-музея – воспитание культурного, творческого гражданина, способного воспринимать, ценить, воплощать в своей жизни и жизни социума принципы добра и красоты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11188" y="1341438"/>
            <a:ext cx="23749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Дом-музей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П. И. Чайковского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11188" y="2276475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Краеведческий музей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611188" y="3213100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Музей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А. П. Гайдара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11188" y="4149725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Музей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Клинское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подворье»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611188" y="5084763"/>
            <a:ext cx="23749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Музей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«Воинской славы»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6300788" y="1341438"/>
            <a:ext cx="23749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Дом детского творчества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300788" y="2276475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Дошкольные учреждения города и района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300788" y="3213100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Школа №8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6300788" y="4149725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Библиотеки города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300788" y="5084763"/>
            <a:ext cx="2374900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Детская музыкальная школа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987675" y="1557338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>
            <a:off x="2987675" y="2492375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>
            <a:off x="2987675" y="3429000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>
            <a:off x="2987675" y="4365625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2987675" y="5300663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5724525" y="1628775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>
            <a:off x="5724525" y="2563813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>
            <a:off x="5724525" y="3500438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5724525" y="4437063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>
            <a:off x="5724525" y="5372100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  <p:bldP spid="44056" grpId="0" animBg="1"/>
      <p:bldP spid="44057" grpId="0" animBg="1"/>
      <p:bldP spid="44058" grpId="0" animBg="1"/>
      <p:bldP spid="44059" grpId="0" animBg="1"/>
      <p:bldP spid="44060" grpId="0" animBg="1"/>
      <p:bldP spid="44061" grpId="0" animBg="1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749</TotalTime>
  <Words>212</Words>
  <Application>Microsoft Office PowerPoint</Application>
  <PresentationFormat>Экран (4:3)</PresentationFormat>
  <Paragraphs>35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Клен</vt:lpstr>
      <vt:lpstr>Мини-музей «Русского быта»</vt:lpstr>
      <vt:lpstr>Цель:</vt:lpstr>
      <vt:lpstr>Задачи:</vt:lpstr>
      <vt:lpstr>Слайд 4</vt:lpstr>
      <vt:lpstr>Слайд 5</vt:lpstr>
      <vt:lpstr>Слайд 6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Центр развития ребенка – детский сад № 25 «Россияночка»</dc:title>
  <dc:creator>User</dc:creator>
  <cp:lastModifiedBy>1</cp:lastModifiedBy>
  <cp:revision>89</cp:revision>
  <dcterms:created xsi:type="dcterms:W3CDTF">2009-11-30T11:49:05Z</dcterms:created>
  <dcterms:modified xsi:type="dcterms:W3CDTF">2012-09-23T12:38:09Z</dcterms:modified>
</cp:coreProperties>
</file>