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10" y="6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1E48FE-7297-4016-BD8E-FA54EB78D4B9}" type="datetimeFigureOut">
              <a:rPr lang="ru-RU" smtClean="0"/>
              <a:t>14.12.2011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ED7283B-4A31-4CAF-A9D2-71493CE859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603448" y="2051720"/>
            <a:ext cx="7461448" cy="3600400"/>
          </a:xfrm>
        </p:spPr>
        <p:txBody>
          <a:bodyPr/>
          <a:lstStyle/>
          <a:p>
            <a:pPr algn="ctr"/>
            <a:r>
              <a:rPr lang="ru-RU" sz="9600" dirty="0" smtClean="0">
                <a:latin typeface="Monotype Corsiva" pitchFamily="66" charset="0"/>
              </a:rPr>
              <a:t>Памятники собакам</a:t>
            </a:r>
            <a:endParaRPr lang="ru-RU" sz="96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25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0" y="395536"/>
            <a:ext cx="3501008" cy="3960440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>Сенбернар Барри – вполне реальный персонаж начала 19 века. Барри исполнял в этом далеком веке свою обычную нелегкую работу: спасал людей в горах40 спасенных жизней – это серьезный результат, за который уже стоит ставить памятник.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3501008" y="395536"/>
            <a:ext cx="3356992" cy="3888432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      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</a:rPr>
              <a:t>Скайтерьер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>Бобби – символ 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преданности. Этот </a:t>
            </a: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>монумент установлен в Шотландии, на одном из кладбищ. 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Молодой </a:t>
            </a: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>лохматый </a:t>
            </a:r>
            <a:r>
              <a:rPr lang="ru-RU" dirty="0" err="1">
                <a:solidFill>
                  <a:schemeClr val="tx1"/>
                </a:solidFill>
                <a:latin typeface="Monotype Corsiva" pitchFamily="66" charset="0"/>
              </a:rPr>
              <a:t>скайтерьер</a:t>
            </a:r>
            <a:r>
              <a:rPr lang="ru-RU" dirty="0">
                <a:solidFill>
                  <a:schemeClr val="tx1"/>
                </a:solidFill>
                <a:latin typeface="Monotype Corsiva" pitchFamily="66" charset="0"/>
              </a:rPr>
              <a:t> Бобби не смог перенести смерти своего хозяина. И в течение 14(!) лет приходил и ночевал у его могилы. </a:t>
            </a:r>
          </a:p>
        </p:txBody>
      </p:sp>
      <p:pic>
        <p:nvPicPr>
          <p:cNvPr id="8" name="Объект 7" descr="Памятник Сенбернару Барри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4499992"/>
            <a:ext cx="3096344" cy="3528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Объект 8" descr="Памятник Скайтерьеру Бобби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499992"/>
            <a:ext cx="3229917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25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6632" y="2843808"/>
            <a:ext cx="2510028" cy="2232248"/>
          </a:xfrm>
        </p:spPr>
        <p:txBody>
          <a:bodyPr/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otype Corsiva" pitchFamily="66" charset="0"/>
              </a:rPr>
              <a:t>Так же есть памятник в Сиднее собаке Донне, она занесена в книгу рекордов Гиннесса, как самая долго-живущая собака-поводырь. Она служила верой и правдой своему хозяину Джону </a:t>
            </a:r>
            <a:r>
              <a:rPr lang="ru-RU" sz="2000" b="0" dirty="0" err="1">
                <a:solidFill>
                  <a:schemeClr val="tx1"/>
                </a:solidFill>
                <a:latin typeface="Monotype Corsiva" pitchFamily="66" charset="0"/>
              </a:rPr>
              <a:t>Хогану</a:t>
            </a:r>
            <a:r>
              <a:rPr lang="ru-RU" sz="2000" b="0" dirty="0">
                <a:solidFill>
                  <a:schemeClr val="tx1"/>
                </a:solidFill>
                <a:latin typeface="Monotype Corsiva" pitchFamily="66" charset="0"/>
              </a:rPr>
              <a:t>. Скульптор </a:t>
            </a:r>
            <a:r>
              <a:rPr lang="ru-RU" sz="2000" b="0" dirty="0" err="1">
                <a:solidFill>
                  <a:schemeClr val="tx1"/>
                </a:solidFill>
                <a:latin typeface="Monotype Corsiva" pitchFamily="66" charset="0"/>
              </a:rPr>
              <a:t>Ian</a:t>
            </a:r>
            <a:r>
              <a:rPr lang="ru-RU" sz="2000" b="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Monotype Corsiva" pitchFamily="66" charset="0"/>
              </a:rPr>
              <a:t>Shaw</a:t>
            </a:r>
            <a:endParaRPr lang="ru-RU" sz="2000" b="0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2996952" y="2411761"/>
            <a:ext cx="3861048" cy="2952327"/>
          </a:xfrm>
        </p:spPr>
        <p:txBody>
          <a:bodyPr/>
          <a:lstStyle/>
          <a:p>
            <a:pPr algn="l"/>
            <a:r>
              <a:rPr lang="ru-RU" sz="2000" b="0" dirty="0" smtClean="0">
                <a:solidFill>
                  <a:schemeClr val="tx1"/>
                </a:solidFill>
                <a:latin typeface="Monotype Corsiva" pitchFamily="66" charset="0"/>
              </a:rPr>
              <a:t>Как </a:t>
            </a:r>
            <a:r>
              <a:rPr lang="ru-RU" sz="2000" b="0" dirty="0">
                <a:solidFill>
                  <a:schemeClr val="tx1"/>
                </a:solidFill>
                <a:latin typeface="Monotype Corsiva" pitchFamily="66" charset="0"/>
              </a:rPr>
              <a:t>и положено шотландской овчарке, </a:t>
            </a:r>
            <a:r>
              <a:rPr lang="ru-RU" sz="2000" b="0" dirty="0" err="1">
                <a:solidFill>
                  <a:schemeClr val="tx1"/>
                </a:solidFill>
                <a:latin typeface="Monotype Corsiva" pitchFamily="66" charset="0"/>
              </a:rPr>
              <a:t>Шеп</a:t>
            </a:r>
            <a:r>
              <a:rPr lang="ru-RU" sz="2000" b="0" dirty="0">
                <a:solidFill>
                  <a:schemeClr val="tx1"/>
                </a:solidFill>
                <a:latin typeface="Monotype Corsiva" pitchFamily="66" charset="0"/>
              </a:rPr>
              <a:t> помогал своему хозяину-пастуху в охране овец, правда, не в Шотландии, а в США. Однажды хозяин умер, и его тело отправили поездом…Собака сопровождала хозяина в течение всей этой скорбной процедуры, а потом каждый день в определенный час прибегала к станции, встречая поезда. И так на протяжении долгих шести лет…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-99392" y="546611"/>
            <a:ext cx="6957392" cy="962055"/>
          </a:xfrm>
        </p:spPr>
        <p:txBody>
          <a:bodyPr/>
          <a:lstStyle/>
          <a:p>
            <a:pPr algn="ctr"/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Собаки - поводыри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Объект 6" descr="Памятник собаке Донне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5436096"/>
            <a:ext cx="3456384" cy="33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0" y="827584"/>
            <a:ext cx="2996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Monotype Corsiva" pitchFamily="66" charset="0"/>
              </a:rPr>
              <a:t>.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9" name="Объект 8" descr="Памятник Колли Шеп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032" y="5436096"/>
            <a:ext cx="2959397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113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</TotalTime>
  <Words>185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Памятники собакам</vt:lpstr>
      <vt:lpstr>Презентация PowerPoint</vt:lpstr>
      <vt:lpstr>Собаки - поводыри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Памятники собакам</dc:title>
  <dc:creator>class1</dc:creator>
  <cp:lastModifiedBy>class1</cp:lastModifiedBy>
  <cp:revision>3</cp:revision>
  <dcterms:created xsi:type="dcterms:W3CDTF">2011-12-14T03:06:54Z</dcterms:created>
  <dcterms:modified xsi:type="dcterms:W3CDTF">2011-12-14T03:29:05Z</dcterms:modified>
</cp:coreProperties>
</file>