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  <p:sldId id="279" r:id="rId24"/>
    <p:sldId id="280" r:id="rId25"/>
    <p:sldId id="281" r:id="rId26"/>
    <p:sldId id="28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REZERV\&#1053;&#1072;&#1090;&#1072;&#1096;&#1072;\&#1050;&#1086;&#1088;&#1086;&#1074;&#1072;\63_&#1082;&#1086;&#1088;&#1086;&#1074;&#1072;.mp3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980728"/>
            <a:ext cx="44520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/>
              <a:t>КОРОВЫ</a:t>
            </a:r>
            <a:endParaRPr lang="ru-RU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76672"/>
            <a:ext cx="5778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Вёдра скоро наполнятся пенистым 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душистым парным молоком.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332656"/>
            <a:ext cx="55461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На ферме корову доят с помощью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специальных доильных аппаратов.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Наташа\Рабочий стол\Коровы\3808-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2060848"/>
            <a:ext cx="3312368" cy="3312368"/>
          </a:xfrm>
          <a:prstGeom prst="rect">
            <a:avLst/>
          </a:prstGeom>
          <a:noFill/>
        </p:spPr>
      </p:pic>
      <p:pic>
        <p:nvPicPr>
          <p:cNvPr id="1027" name="Picture 3" descr="H:\Documents and Settings\Наташа\Мои документы\Downloads\images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132856"/>
            <a:ext cx="2808312" cy="35010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60648"/>
            <a:ext cx="62826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Коровы дают нам молоко и мясо.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А из молока люди научились готовить 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много полезных вкусных и питательных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продуктов.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5153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C000"/>
                </a:solidFill>
              </a:rPr>
              <a:t>ЧТО КОРОВА НАМ ДАЁТ?</a:t>
            </a:r>
          </a:p>
          <a:p>
            <a:r>
              <a:rPr lang="ru-RU" sz="2800" dirty="0" smtClean="0"/>
              <a:t>И сметану, и кефир,</a:t>
            </a:r>
          </a:p>
          <a:p>
            <a:r>
              <a:rPr lang="ru-RU" sz="2800" dirty="0" smtClean="0"/>
              <a:t>Сливки, ряженку и сыр,</a:t>
            </a:r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548680"/>
            <a:ext cx="4516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Творог, масло, простоквашу,</a:t>
            </a:r>
          </a:p>
          <a:p>
            <a:r>
              <a:rPr lang="ru-RU" sz="2800" dirty="0" smtClean="0"/>
              <a:t>Молоко для вкусной каши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499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НАМ ДАЁТ БУРЁНКА НАША!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7485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После дойки коровы ложатся отдохнуть.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Они лежат и неторопливо пережёвывают корм.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Наташа\Рабочий стол\Коровы\лдрвщш\3472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2276872"/>
            <a:ext cx="5759173" cy="43204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04664"/>
            <a:ext cx="64173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Летом хозяева заготавливают для коров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корм на зиму. Начинается сенокос.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ocuments and Settings\Наташа\Рабочий стол\Коровы\лдрвщш\ae1d663c7cd82efdfbea1c7a8a7e2d1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519387"/>
            <a:ext cx="5184576" cy="4338613"/>
          </a:xfrm>
          <a:prstGeom prst="rect">
            <a:avLst/>
          </a:prstGeom>
          <a:noFill/>
        </p:spPr>
      </p:pic>
      <p:pic>
        <p:nvPicPr>
          <p:cNvPr id="3" name="Picture 4" descr="http://www.laumetris.lt/UserFiles/image/sienapjove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98008" y="0"/>
            <a:ext cx="5245991" cy="38610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332656"/>
            <a:ext cx="80849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 больших лугах сено косят сенокосилками.</a:t>
            </a:r>
          </a:p>
          <a:p>
            <a:r>
              <a:rPr lang="ru-RU" sz="3200" dirty="0" smtClean="0"/>
              <a:t>А на лужайках и полянах острой косой.</a:t>
            </a:r>
          </a:p>
          <a:p>
            <a:r>
              <a:rPr lang="ru-RU" sz="3200" dirty="0" smtClean="0"/>
              <a:t>«Коси коса, пока роса»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870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Зимой коров держат в сараях – коровниках.</a:t>
            </a:r>
          </a:p>
          <a:p>
            <a:r>
              <a:rPr lang="ru-RU" sz="3200" dirty="0" smtClean="0">
                <a:solidFill>
                  <a:srgbClr val="FFFF00"/>
                </a:solidFill>
              </a:rPr>
              <a:t>Кормят соломой, сеном и мукой.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76672"/>
            <a:ext cx="6742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Летним утром на лугу пасётся стадо коров.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2504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Детёныша коровы называют – телёнок.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Уже через час телёнок встаёт на ещё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не окрепшие ножки. Корова заботливо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вылизывает малыша языком.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Первое время телёнок пьёт материнское молоко.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4200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А потом весело бегает по лугу и щиплет вместе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 мамой зелёную траву.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Documents and Settings\Наташа\Мои документы\Downloads\1_1238267340_1_milking-cow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7654526" cy="57495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68285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Хозяева любовно называют корову </a:t>
            </a:r>
          </a:p>
          <a:p>
            <a:r>
              <a:rPr lang="ru-RU" sz="2800" dirty="0" smtClean="0"/>
              <a:t>«кормилицей», «матушкой – коровушкой»,</a:t>
            </a:r>
          </a:p>
          <a:p>
            <a:r>
              <a:rPr lang="ru-RU" sz="2800" dirty="0" smtClean="0"/>
              <a:t>«Бурёнушкой».</a:t>
            </a:r>
            <a:endParaRPr lang="ru-RU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5502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Я коровушку свою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Ранним утром подою,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Я поглажу ей бока: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Дай Бурёнка, молока!</a:t>
            </a:r>
          </a:p>
          <a:p>
            <a:endParaRPr lang="ru-RU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6632"/>
            <a:ext cx="3734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Корове сена накошу</a:t>
            </a:r>
          </a:p>
          <a:p>
            <a:r>
              <a:rPr lang="ru-RU" sz="2800" dirty="0" smtClean="0"/>
              <a:t>С медовыми цветами</a:t>
            </a:r>
          </a:p>
          <a:p>
            <a:r>
              <a:rPr lang="ru-RU" sz="2800" dirty="0" smtClean="0"/>
              <a:t>И Бурёнку попрошу – </a:t>
            </a:r>
          </a:p>
          <a:p>
            <a:r>
              <a:rPr lang="ru-RU" sz="2800" dirty="0" smtClean="0"/>
              <a:t>Не расставайся с нами!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356992"/>
            <a:ext cx="81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Презентацию подготовила</a:t>
            </a:r>
          </a:p>
          <a:p>
            <a:r>
              <a:rPr lang="ru-RU" sz="3200" b="1" dirty="0" smtClean="0"/>
              <a:t>Панова Н.В. учитель – логопед, дефектолог</a:t>
            </a:r>
          </a:p>
          <a:p>
            <a:r>
              <a:rPr lang="ru-RU" sz="3200" b="1" dirty="0" smtClean="0"/>
              <a:t>МКДОУ «Детский сад № 33»</a:t>
            </a:r>
          </a:p>
          <a:p>
            <a:r>
              <a:rPr lang="ru-RU" sz="3200" b="1" dirty="0" smtClean="0"/>
              <a:t>Картинки взяты с интернета.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980563"/>
            <a:ext cx="765613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Тело у коровы широкое, с округлыми раздутыми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Боками, ноги короткие, длинный сильный хвост</a:t>
            </a:r>
            <a:r>
              <a:rPr lang="ru-RU" sz="3200" dirty="0" smtClean="0">
                <a:solidFill>
                  <a:srgbClr val="FFFF00"/>
                </a:solidFill>
              </a:rPr>
              <a:t>.</a:t>
            </a:r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Хвост у коровы напоминает метёлку,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им она отгоняет надоедливых мух и слепней.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288340"/>
            <a:ext cx="69690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 коровы крупная голова с загнутыми вверх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Рогами, стоячие уши, которыми она хорошо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 слышит, и большие тёмно – карие глаза.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5288340"/>
            <a:ext cx="5512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У коров хороший нюх – обоняние: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По запаху они легко отличают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съедобные от несъедобных травы.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54434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Коровы – травоядные животные.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Не торопясь ходят коровы по лугу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щиплют траву.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Наташа\Рабочий стол\Коровы\746874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0"/>
            <a:ext cx="705678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5157192"/>
            <a:ext cx="62653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Сначала корова легко захватывает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траву языком, а потом дёргает головой </a:t>
            </a:r>
          </a:p>
          <a:p>
            <a:r>
              <a:rPr lang="ru-RU" sz="2800" dirty="0" smtClean="0">
                <a:solidFill>
                  <a:srgbClr val="FFFF00"/>
                </a:solidFill>
              </a:rPr>
              <a:t>и срывает её.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620688"/>
            <a:ext cx="2470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Коровы мычат.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" name="63_кор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802838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Documents and Settings\Наташа\Рабочий стол\Коровы\p_1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700808"/>
            <a:ext cx="5328592" cy="50144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504" y="188640"/>
            <a:ext cx="91958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Днём хозяйки приходят доить коров. </a:t>
            </a:r>
          </a:p>
          <a:p>
            <a:r>
              <a:rPr lang="ru-RU" sz="3200" dirty="0" smtClean="0"/>
              <a:t>Молочные струйки звонко ударяют в пустые вёдра.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376</Words>
  <Application>Microsoft Office PowerPoint</Application>
  <PresentationFormat>Экран (4:3)</PresentationFormat>
  <Paragraphs>66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ITS</cp:lastModifiedBy>
  <cp:revision>17</cp:revision>
  <dcterms:modified xsi:type="dcterms:W3CDTF">2012-09-23T14:53:20Z</dcterms:modified>
</cp:coreProperties>
</file>