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57" r:id="rId4"/>
    <p:sldId id="258" r:id="rId5"/>
    <p:sldId id="280" r:id="rId6"/>
    <p:sldId id="259" r:id="rId7"/>
    <p:sldId id="260" r:id="rId8"/>
    <p:sldId id="262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3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66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>
        <p:scale>
          <a:sx n="50" d="100"/>
          <a:sy n="50" d="100"/>
        </p:scale>
        <p:origin x="-1050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049E7-1300-4F6A-AB0E-170FA667EAD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FDBCA-7935-4B08-85F8-276C96CC965C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Вид проекта – творчески-познавательный</a:t>
          </a:r>
          <a:endParaRPr lang="ru-RU" sz="2800" b="1" dirty="0"/>
        </a:p>
      </dgm:t>
    </dgm:pt>
    <dgm:pt modelId="{3FD056BD-3002-4907-88F8-EA0E1117B11D}" type="parTrans" cxnId="{03155F68-221C-43C9-B101-5B6DACE18A2A}">
      <dgm:prSet/>
      <dgm:spPr/>
      <dgm:t>
        <a:bodyPr/>
        <a:lstStyle/>
        <a:p>
          <a:endParaRPr lang="ru-RU"/>
        </a:p>
      </dgm:t>
    </dgm:pt>
    <dgm:pt modelId="{24CB61FC-4F1A-4538-BB36-A24DD16C2FC6}" type="sibTrans" cxnId="{03155F68-221C-43C9-B101-5B6DACE18A2A}">
      <dgm:prSet/>
      <dgm:spPr/>
      <dgm:t>
        <a:bodyPr/>
        <a:lstStyle/>
        <a:p>
          <a:endParaRPr lang="ru-RU"/>
        </a:p>
      </dgm:t>
    </dgm:pt>
    <dgm:pt modelId="{BA51871E-1539-4736-AF80-B0DB570D8A99}">
      <dgm:prSet/>
      <dgm:spPr/>
      <dgm:t>
        <a:bodyPr/>
        <a:lstStyle/>
        <a:p>
          <a:r>
            <a:rPr lang="ru-RU" b="1" smtClean="0"/>
            <a:t>Продолжительность проекта</a:t>
          </a:r>
          <a:r>
            <a:rPr lang="ru-RU" smtClean="0"/>
            <a:t> – краткосрочный.</a:t>
          </a:r>
          <a:endParaRPr lang="ru-RU" dirty="0"/>
        </a:p>
      </dgm:t>
    </dgm:pt>
    <dgm:pt modelId="{E4E23773-DBE8-4A2F-A866-311DEE8C3469}" type="parTrans" cxnId="{E6377188-DCE0-48A7-AC28-AA620A3D7F80}">
      <dgm:prSet/>
      <dgm:spPr/>
      <dgm:t>
        <a:bodyPr/>
        <a:lstStyle/>
        <a:p>
          <a:endParaRPr lang="ru-RU"/>
        </a:p>
      </dgm:t>
    </dgm:pt>
    <dgm:pt modelId="{DD6AAB5A-1999-4DDD-8B5D-196D4CBC06C6}" type="sibTrans" cxnId="{E6377188-DCE0-48A7-AC28-AA620A3D7F80}">
      <dgm:prSet/>
      <dgm:spPr/>
      <dgm:t>
        <a:bodyPr/>
        <a:lstStyle/>
        <a:p>
          <a:endParaRPr lang="ru-RU"/>
        </a:p>
      </dgm:t>
    </dgm:pt>
    <dgm:pt modelId="{5AB246DD-F202-4BE7-A51C-DA4AB3D40A23}">
      <dgm:prSet/>
      <dgm:spPr/>
      <dgm:t>
        <a:bodyPr/>
        <a:lstStyle/>
        <a:p>
          <a:r>
            <a:rPr lang="ru-RU" b="1" dirty="0" smtClean="0"/>
            <a:t>Участники проекта</a:t>
          </a:r>
          <a:r>
            <a:rPr lang="ru-RU" dirty="0" smtClean="0"/>
            <a:t> – дети старшей группы, воспитатели, родители.</a:t>
          </a:r>
          <a:endParaRPr lang="ru-RU" dirty="0"/>
        </a:p>
      </dgm:t>
    </dgm:pt>
    <dgm:pt modelId="{6D19D959-D7C9-4738-885E-0DA42871A9CB}" type="parTrans" cxnId="{DCAB51DE-0D63-413A-ADAE-6E77A9689FE5}">
      <dgm:prSet/>
      <dgm:spPr/>
      <dgm:t>
        <a:bodyPr/>
        <a:lstStyle/>
        <a:p>
          <a:endParaRPr lang="ru-RU"/>
        </a:p>
      </dgm:t>
    </dgm:pt>
    <dgm:pt modelId="{1BFCE3AF-C916-4783-9BB4-3D77050B9D83}" type="sibTrans" cxnId="{DCAB51DE-0D63-413A-ADAE-6E77A9689FE5}">
      <dgm:prSet/>
      <dgm:spPr/>
      <dgm:t>
        <a:bodyPr/>
        <a:lstStyle/>
        <a:p>
          <a:endParaRPr lang="ru-RU"/>
        </a:p>
      </dgm:t>
    </dgm:pt>
    <dgm:pt modelId="{FB167E59-8ACA-4DE6-B732-9BB2CCBE4F2F}">
      <dgm:prSet/>
      <dgm:spPr/>
      <dgm:t>
        <a:bodyPr/>
        <a:lstStyle/>
        <a:p>
          <a:r>
            <a:rPr lang="ru-RU" b="1" dirty="0" smtClean="0"/>
            <a:t>Формулирование проблемы</a:t>
          </a:r>
          <a:r>
            <a:rPr lang="ru-RU" dirty="0" smtClean="0"/>
            <a:t>: недостаточность знаний детей о своём городе.</a:t>
          </a:r>
          <a:endParaRPr lang="ru-RU" dirty="0"/>
        </a:p>
      </dgm:t>
    </dgm:pt>
    <dgm:pt modelId="{8EFFFCEB-52B9-4081-85E0-60A0C1626870}" type="parTrans" cxnId="{9310FA36-A827-424D-8E50-2317C893273F}">
      <dgm:prSet/>
      <dgm:spPr/>
      <dgm:t>
        <a:bodyPr/>
        <a:lstStyle/>
        <a:p>
          <a:endParaRPr lang="ru-RU"/>
        </a:p>
      </dgm:t>
    </dgm:pt>
    <dgm:pt modelId="{FE3AC69B-B515-4741-8851-4426D894C690}" type="sibTrans" cxnId="{9310FA36-A827-424D-8E50-2317C893273F}">
      <dgm:prSet/>
      <dgm:spPr/>
      <dgm:t>
        <a:bodyPr/>
        <a:lstStyle/>
        <a:p>
          <a:endParaRPr lang="ru-RU"/>
        </a:p>
      </dgm:t>
    </dgm:pt>
    <dgm:pt modelId="{4D949EDF-FC5F-4E2B-B1DE-B517296623FF}">
      <dgm:prSet custT="1"/>
      <dgm:spPr/>
      <dgm:t>
        <a:bodyPr/>
        <a:lstStyle/>
        <a:p>
          <a:r>
            <a:rPr lang="ru-RU" sz="2000" b="1" dirty="0" smtClean="0"/>
            <a:t>Цель</a:t>
          </a:r>
          <a:r>
            <a:rPr lang="ru-RU" sz="2000" dirty="0" smtClean="0"/>
            <a:t>: знакомить детей с историей и достопримечательностями нашего города.</a:t>
          </a:r>
          <a:endParaRPr lang="ru-RU" sz="2000" dirty="0"/>
        </a:p>
      </dgm:t>
    </dgm:pt>
    <dgm:pt modelId="{2DAF47BA-8572-449D-B982-A5EAA4EDD389}" type="parTrans" cxnId="{AB5209F0-8C61-47D8-8455-09FC757243BF}">
      <dgm:prSet/>
      <dgm:spPr/>
      <dgm:t>
        <a:bodyPr/>
        <a:lstStyle/>
        <a:p>
          <a:endParaRPr lang="ru-RU"/>
        </a:p>
      </dgm:t>
    </dgm:pt>
    <dgm:pt modelId="{E89660F5-5EEE-4CB3-B0B6-A5FE1C559DD2}" type="sibTrans" cxnId="{AB5209F0-8C61-47D8-8455-09FC757243BF}">
      <dgm:prSet/>
      <dgm:spPr/>
      <dgm:t>
        <a:bodyPr/>
        <a:lstStyle/>
        <a:p>
          <a:endParaRPr lang="ru-RU"/>
        </a:p>
      </dgm:t>
    </dgm:pt>
    <dgm:pt modelId="{A1C65A1F-586C-4CBD-BA37-BB72D9CE2B97}" type="pres">
      <dgm:prSet presAssocID="{1DD049E7-1300-4F6A-AB0E-170FA667EA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75286B-BA42-4E57-BFF6-2173D3D3571F}" type="pres">
      <dgm:prSet presAssocID="{323FDBCA-7935-4B08-85F8-276C96CC965C}" presName="node" presStyleLbl="node1" presStyleIdx="0" presStyleCnt="5" custScaleX="163182" custScaleY="109950" custLinFactNeighborX="-7655" custLinFactNeighborY="-23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C3804-DCC2-487D-9924-24DD37847EB3}" type="pres">
      <dgm:prSet presAssocID="{24CB61FC-4F1A-4538-BB36-A24DD16C2FC6}" presName="sibTrans" presStyleCnt="0"/>
      <dgm:spPr/>
    </dgm:pt>
    <dgm:pt modelId="{347C1317-31C9-447B-A81D-4DC40838E208}" type="pres">
      <dgm:prSet presAssocID="{4D949EDF-FC5F-4E2B-B1DE-B517296623FF}" presName="node" presStyleLbl="node1" presStyleIdx="1" presStyleCnt="5" custScaleX="124699" custScaleY="115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DC8A0-4718-4F93-8F7A-E97F66E4DB19}" type="pres">
      <dgm:prSet presAssocID="{E89660F5-5EEE-4CB3-B0B6-A5FE1C559DD2}" presName="sibTrans" presStyleCnt="0"/>
      <dgm:spPr/>
    </dgm:pt>
    <dgm:pt modelId="{4B760D8A-F189-40AE-B068-9AAE8DEFD291}" type="pres">
      <dgm:prSet presAssocID="{FB167E59-8ACA-4DE6-B732-9BB2CCBE4F2F}" presName="node" presStyleLbl="node1" presStyleIdx="2" presStyleCnt="5" custScaleX="120009" custScaleY="111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B3A61-F606-4343-84A7-9A1E672BD1AB}" type="pres">
      <dgm:prSet presAssocID="{FE3AC69B-B515-4741-8851-4426D894C690}" presName="sibTrans" presStyleCnt="0"/>
      <dgm:spPr/>
    </dgm:pt>
    <dgm:pt modelId="{AE19CFD0-3F3A-45F9-89A4-EBF17D00F9A2}" type="pres">
      <dgm:prSet presAssocID="{5AB246DD-F202-4BE7-A51C-DA4AB3D40A23}" presName="node" presStyleLbl="node1" presStyleIdx="3" presStyleCnt="5" custScaleX="114858" custScaleY="10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F0BC2-B20D-4027-BAEB-6236F2A8237E}" type="pres">
      <dgm:prSet presAssocID="{1BFCE3AF-C916-4783-9BB4-3D77050B9D83}" presName="sibTrans" presStyleCnt="0"/>
      <dgm:spPr/>
    </dgm:pt>
    <dgm:pt modelId="{238C9BB2-3979-4371-8B98-3989EE3B0AAB}" type="pres">
      <dgm:prSet presAssocID="{BA51871E-1539-4736-AF80-B0DB570D8A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77188-DCE0-48A7-AC28-AA620A3D7F80}" srcId="{1DD049E7-1300-4F6A-AB0E-170FA667EADF}" destId="{BA51871E-1539-4736-AF80-B0DB570D8A99}" srcOrd="4" destOrd="0" parTransId="{E4E23773-DBE8-4A2F-A866-311DEE8C3469}" sibTransId="{DD6AAB5A-1999-4DDD-8B5D-196D4CBC06C6}"/>
    <dgm:cxn modelId="{DCAB51DE-0D63-413A-ADAE-6E77A9689FE5}" srcId="{1DD049E7-1300-4F6A-AB0E-170FA667EADF}" destId="{5AB246DD-F202-4BE7-A51C-DA4AB3D40A23}" srcOrd="3" destOrd="0" parTransId="{6D19D959-D7C9-4738-885E-0DA42871A9CB}" sibTransId="{1BFCE3AF-C916-4783-9BB4-3D77050B9D83}"/>
    <dgm:cxn modelId="{6E662F34-CDD2-43BF-A0BB-15518ACA4005}" type="presOf" srcId="{323FDBCA-7935-4B08-85F8-276C96CC965C}" destId="{7775286B-BA42-4E57-BFF6-2173D3D3571F}" srcOrd="0" destOrd="0" presId="urn:microsoft.com/office/officeart/2005/8/layout/default#1"/>
    <dgm:cxn modelId="{AB5209F0-8C61-47D8-8455-09FC757243BF}" srcId="{1DD049E7-1300-4F6A-AB0E-170FA667EADF}" destId="{4D949EDF-FC5F-4E2B-B1DE-B517296623FF}" srcOrd="1" destOrd="0" parTransId="{2DAF47BA-8572-449D-B982-A5EAA4EDD389}" sibTransId="{E89660F5-5EEE-4CB3-B0B6-A5FE1C559DD2}"/>
    <dgm:cxn modelId="{D13BB57E-F4B9-4764-AE3B-BA2E007E005F}" type="presOf" srcId="{4D949EDF-FC5F-4E2B-B1DE-B517296623FF}" destId="{347C1317-31C9-447B-A81D-4DC40838E208}" srcOrd="0" destOrd="0" presId="urn:microsoft.com/office/officeart/2005/8/layout/default#1"/>
    <dgm:cxn modelId="{03155F68-221C-43C9-B101-5B6DACE18A2A}" srcId="{1DD049E7-1300-4F6A-AB0E-170FA667EADF}" destId="{323FDBCA-7935-4B08-85F8-276C96CC965C}" srcOrd="0" destOrd="0" parTransId="{3FD056BD-3002-4907-88F8-EA0E1117B11D}" sibTransId="{24CB61FC-4F1A-4538-BB36-A24DD16C2FC6}"/>
    <dgm:cxn modelId="{5D664A2E-5F0D-4352-9DCA-B64C29A0FDD7}" type="presOf" srcId="{1DD049E7-1300-4F6A-AB0E-170FA667EADF}" destId="{A1C65A1F-586C-4CBD-BA37-BB72D9CE2B97}" srcOrd="0" destOrd="0" presId="urn:microsoft.com/office/officeart/2005/8/layout/default#1"/>
    <dgm:cxn modelId="{49175220-B961-4E4B-82AF-21F0F774852E}" type="presOf" srcId="{BA51871E-1539-4736-AF80-B0DB570D8A99}" destId="{238C9BB2-3979-4371-8B98-3989EE3B0AAB}" srcOrd="0" destOrd="0" presId="urn:microsoft.com/office/officeart/2005/8/layout/default#1"/>
    <dgm:cxn modelId="{9310FA36-A827-424D-8E50-2317C893273F}" srcId="{1DD049E7-1300-4F6A-AB0E-170FA667EADF}" destId="{FB167E59-8ACA-4DE6-B732-9BB2CCBE4F2F}" srcOrd="2" destOrd="0" parTransId="{8EFFFCEB-52B9-4081-85E0-60A0C1626870}" sibTransId="{FE3AC69B-B515-4741-8851-4426D894C690}"/>
    <dgm:cxn modelId="{EEF30D3D-0639-4CE0-B5DC-F5A3941A1779}" type="presOf" srcId="{FB167E59-8ACA-4DE6-B732-9BB2CCBE4F2F}" destId="{4B760D8A-F189-40AE-B068-9AAE8DEFD291}" srcOrd="0" destOrd="0" presId="urn:microsoft.com/office/officeart/2005/8/layout/default#1"/>
    <dgm:cxn modelId="{A588209E-411C-435C-BC98-688D29154321}" type="presOf" srcId="{5AB246DD-F202-4BE7-A51C-DA4AB3D40A23}" destId="{AE19CFD0-3F3A-45F9-89A4-EBF17D00F9A2}" srcOrd="0" destOrd="0" presId="urn:microsoft.com/office/officeart/2005/8/layout/default#1"/>
    <dgm:cxn modelId="{7D4D1AD3-8A23-4DF1-92AF-1EA0F80A8FCC}" type="presParOf" srcId="{A1C65A1F-586C-4CBD-BA37-BB72D9CE2B97}" destId="{7775286B-BA42-4E57-BFF6-2173D3D3571F}" srcOrd="0" destOrd="0" presId="urn:microsoft.com/office/officeart/2005/8/layout/default#1"/>
    <dgm:cxn modelId="{B4B10CCA-81CF-40F3-B46D-6595893E33BF}" type="presParOf" srcId="{A1C65A1F-586C-4CBD-BA37-BB72D9CE2B97}" destId="{B0CC3804-DCC2-487D-9924-24DD37847EB3}" srcOrd="1" destOrd="0" presId="urn:microsoft.com/office/officeart/2005/8/layout/default#1"/>
    <dgm:cxn modelId="{23E26500-6135-4EE0-A6E0-BAB4CD82A4C1}" type="presParOf" srcId="{A1C65A1F-586C-4CBD-BA37-BB72D9CE2B97}" destId="{347C1317-31C9-447B-A81D-4DC40838E208}" srcOrd="2" destOrd="0" presId="urn:microsoft.com/office/officeart/2005/8/layout/default#1"/>
    <dgm:cxn modelId="{353AAB86-0473-407C-B933-A4D2086A6687}" type="presParOf" srcId="{A1C65A1F-586C-4CBD-BA37-BB72D9CE2B97}" destId="{B93DC8A0-4718-4F93-8F7A-E97F66E4DB19}" srcOrd="3" destOrd="0" presId="urn:microsoft.com/office/officeart/2005/8/layout/default#1"/>
    <dgm:cxn modelId="{3C2F20C8-A2E4-45DC-8D4F-1F08E58D3CDD}" type="presParOf" srcId="{A1C65A1F-586C-4CBD-BA37-BB72D9CE2B97}" destId="{4B760D8A-F189-40AE-B068-9AAE8DEFD291}" srcOrd="4" destOrd="0" presId="urn:microsoft.com/office/officeart/2005/8/layout/default#1"/>
    <dgm:cxn modelId="{A2DF692E-F255-4461-BCE6-F39215355DF0}" type="presParOf" srcId="{A1C65A1F-586C-4CBD-BA37-BB72D9CE2B97}" destId="{376B3A61-F606-4343-84A7-9A1E672BD1AB}" srcOrd="5" destOrd="0" presId="urn:microsoft.com/office/officeart/2005/8/layout/default#1"/>
    <dgm:cxn modelId="{76722234-5B88-43FC-BCC8-F0F08D3BE932}" type="presParOf" srcId="{A1C65A1F-586C-4CBD-BA37-BB72D9CE2B97}" destId="{AE19CFD0-3F3A-45F9-89A4-EBF17D00F9A2}" srcOrd="6" destOrd="0" presId="urn:microsoft.com/office/officeart/2005/8/layout/default#1"/>
    <dgm:cxn modelId="{DE5E4092-B060-417E-A2ED-B35E71D9DDD2}" type="presParOf" srcId="{A1C65A1F-586C-4CBD-BA37-BB72D9CE2B97}" destId="{06EF0BC2-B20D-4027-BAEB-6236F2A8237E}" srcOrd="7" destOrd="0" presId="urn:microsoft.com/office/officeart/2005/8/layout/default#1"/>
    <dgm:cxn modelId="{29F4D286-B969-448A-BA4B-E9EAEE3DD94E}" type="presParOf" srcId="{A1C65A1F-586C-4CBD-BA37-BB72D9CE2B97}" destId="{238C9BB2-3979-4371-8B98-3989EE3B0AA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347EBC-ADC4-47F3-8FE2-10593AE995B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82515-55E5-40A2-A4C2-1D89779483B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1.</a:t>
          </a:r>
          <a:endParaRPr lang="ru-RU" dirty="0">
            <a:solidFill>
              <a:srgbClr val="002060"/>
            </a:solidFill>
          </a:endParaRPr>
        </a:p>
      </dgm:t>
    </dgm:pt>
    <dgm:pt modelId="{03074C45-8832-426C-973D-6829D96074FB}" type="parTrans" cxnId="{B607362C-77F8-43E4-A36E-D4D97E33E8F0}">
      <dgm:prSet/>
      <dgm:spPr/>
      <dgm:t>
        <a:bodyPr/>
        <a:lstStyle/>
        <a:p>
          <a:endParaRPr lang="ru-RU"/>
        </a:p>
      </dgm:t>
    </dgm:pt>
    <dgm:pt modelId="{F5818724-F8C8-418C-85A6-75ADBC54CB3F}" type="sibTrans" cxnId="{B607362C-77F8-43E4-A36E-D4D97E33E8F0}">
      <dgm:prSet/>
      <dgm:spPr/>
      <dgm:t>
        <a:bodyPr/>
        <a:lstStyle/>
        <a:p>
          <a:endParaRPr lang="ru-RU"/>
        </a:p>
      </dgm:t>
    </dgm:pt>
    <dgm:pt modelId="{597A7A42-468A-4779-BAAF-3CC902D998B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Слушание  песен о Волге, о Родине, о России.</a:t>
          </a:r>
          <a:endParaRPr lang="ru-RU" b="1" dirty="0">
            <a:solidFill>
              <a:srgbClr val="002060"/>
            </a:solidFill>
          </a:endParaRPr>
        </a:p>
      </dgm:t>
    </dgm:pt>
    <dgm:pt modelId="{94352BB0-F08F-4FBE-8B11-FECA5015BD66}" type="parTrans" cxnId="{55E66980-E981-4AE3-9839-B71701DDF71C}">
      <dgm:prSet/>
      <dgm:spPr/>
      <dgm:t>
        <a:bodyPr/>
        <a:lstStyle/>
        <a:p>
          <a:endParaRPr lang="ru-RU"/>
        </a:p>
      </dgm:t>
    </dgm:pt>
    <dgm:pt modelId="{12619B44-A456-4019-BC49-C3292E3E18E7}" type="sibTrans" cxnId="{55E66980-E981-4AE3-9839-B71701DDF71C}">
      <dgm:prSet/>
      <dgm:spPr/>
      <dgm:t>
        <a:bodyPr/>
        <a:lstStyle/>
        <a:p>
          <a:endParaRPr lang="ru-RU"/>
        </a:p>
      </dgm:t>
    </dgm:pt>
    <dgm:pt modelId="{75F32BDB-B808-4448-85BF-525D13376636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2.</a:t>
          </a:r>
          <a:endParaRPr lang="ru-RU" dirty="0">
            <a:solidFill>
              <a:srgbClr val="FF0000"/>
            </a:solidFill>
          </a:endParaRPr>
        </a:p>
      </dgm:t>
    </dgm:pt>
    <dgm:pt modelId="{3FAEA2A2-1CC2-4E80-BF95-6A2E04424ECC}" type="parTrans" cxnId="{309B5469-B124-46B9-981B-5F438EC63622}">
      <dgm:prSet/>
      <dgm:spPr/>
      <dgm:t>
        <a:bodyPr/>
        <a:lstStyle/>
        <a:p>
          <a:endParaRPr lang="ru-RU"/>
        </a:p>
      </dgm:t>
    </dgm:pt>
    <dgm:pt modelId="{B1CF9676-3B60-4143-95DB-260D67B4FD38}" type="sibTrans" cxnId="{309B5469-B124-46B9-981B-5F438EC63622}">
      <dgm:prSet/>
      <dgm:spPr/>
      <dgm:t>
        <a:bodyPr/>
        <a:lstStyle/>
        <a:p>
          <a:endParaRPr lang="ru-RU"/>
        </a:p>
      </dgm:t>
    </dgm:pt>
    <dgm:pt modelId="{5ED8F95C-ADD2-458B-A7CD-D46A435D7CC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Музыкально – дидактические игры: «Найди нужный колокольчик» и др</a:t>
          </a:r>
          <a:r>
            <a:rPr lang="ru-RU" dirty="0" smtClean="0"/>
            <a:t>.</a:t>
          </a:r>
          <a:endParaRPr lang="ru-RU" dirty="0"/>
        </a:p>
      </dgm:t>
    </dgm:pt>
    <dgm:pt modelId="{D76249D1-9BB7-4AE1-9226-5EB175020E06}" type="parTrans" cxnId="{5AEF7CF4-D74B-496D-B0A2-C34B56B01D4A}">
      <dgm:prSet/>
      <dgm:spPr/>
      <dgm:t>
        <a:bodyPr/>
        <a:lstStyle/>
        <a:p>
          <a:endParaRPr lang="ru-RU"/>
        </a:p>
      </dgm:t>
    </dgm:pt>
    <dgm:pt modelId="{D3440404-C697-451C-A1BA-0906AFFF4BCD}" type="sibTrans" cxnId="{5AEF7CF4-D74B-496D-B0A2-C34B56B01D4A}">
      <dgm:prSet/>
      <dgm:spPr/>
      <dgm:t>
        <a:bodyPr/>
        <a:lstStyle/>
        <a:p>
          <a:endParaRPr lang="ru-RU"/>
        </a:p>
      </dgm:t>
    </dgm:pt>
    <dgm:pt modelId="{B5600F76-6AFB-449B-94A5-F5DFAE5D750B}" type="pres">
      <dgm:prSet presAssocID="{11347EBC-ADC4-47F3-8FE2-10593AE995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1BB5D7-E1FC-4697-865D-6225D15AACAB}" type="pres">
      <dgm:prSet presAssocID="{72582515-55E5-40A2-A4C2-1D89779483B5}" presName="linNode" presStyleCnt="0"/>
      <dgm:spPr/>
    </dgm:pt>
    <dgm:pt modelId="{66BD7ED3-4204-4266-915B-EC02AF378222}" type="pres">
      <dgm:prSet presAssocID="{72582515-55E5-40A2-A4C2-1D89779483B5}" presName="parentShp" presStyleLbl="node1" presStyleIdx="0" presStyleCnt="2" custScaleX="49595" custScaleY="68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9D918-AEEB-45DF-89E2-7B65837A5FEC}" type="pres">
      <dgm:prSet presAssocID="{72582515-55E5-40A2-A4C2-1D89779483B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350D6-2BFF-4A7F-BD57-FBF218844B33}" type="pres">
      <dgm:prSet presAssocID="{F5818724-F8C8-418C-85A6-75ADBC54CB3F}" presName="spacing" presStyleCnt="0"/>
      <dgm:spPr/>
    </dgm:pt>
    <dgm:pt modelId="{0B9E73D6-0E5B-457A-B30F-201AFB3D44AA}" type="pres">
      <dgm:prSet presAssocID="{75F32BDB-B808-4448-85BF-525D13376636}" presName="linNode" presStyleCnt="0"/>
      <dgm:spPr/>
    </dgm:pt>
    <dgm:pt modelId="{636AF758-C3A5-42CB-8358-436EB374DC3F}" type="pres">
      <dgm:prSet presAssocID="{75F32BDB-B808-4448-85BF-525D13376636}" presName="parentShp" presStyleLbl="node1" presStyleIdx="1" presStyleCnt="2" custScaleX="55501" custScaleY="7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AE399-9509-452C-84BD-DF80F95FE921}" type="pres">
      <dgm:prSet presAssocID="{75F32BDB-B808-4448-85BF-525D13376636}" presName="childShp" presStyleLbl="bgAccFollowNode1" presStyleIdx="1" presStyleCnt="2" custLinFactNeighborX="-1578" custLinFactNeighborY="-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66980-E981-4AE3-9839-B71701DDF71C}" srcId="{72582515-55E5-40A2-A4C2-1D89779483B5}" destId="{597A7A42-468A-4779-BAAF-3CC902D998BB}" srcOrd="0" destOrd="0" parTransId="{94352BB0-F08F-4FBE-8B11-FECA5015BD66}" sibTransId="{12619B44-A456-4019-BC49-C3292E3E18E7}"/>
    <dgm:cxn modelId="{44A36F1B-0C35-418F-80A5-9A187FD151A3}" type="presOf" srcId="{75F32BDB-B808-4448-85BF-525D13376636}" destId="{636AF758-C3A5-42CB-8358-436EB374DC3F}" srcOrd="0" destOrd="0" presId="urn:microsoft.com/office/officeart/2005/8/layout/vList6"/>
    <dgm:cxn modelId="{EFC10CC6-241D-4D56-9482-99B1A97A9D84}" type="presOf" srcId="{597A7A42-468A-4779-BAAF-3CC902D998BB}" destId="{3569D918-AEEB-45DF-89E2-7B65837A5FEC}" srcOrd="0" destOrd="0" presId="urn:microsoft.com/office/officeart/2005/8/layout/vList6"/>
    <dgm:cxn modelId="{B607362C-77F8-43E4-A36E-D4D97E33E8F0}" srcId="{11347EBC-ADC4-47F3-8FE2-10593AE995B7}" destId="{72582515-55E5-40A2-A4C2-1D89779483B5}" srcOrd="0" destOrd="0" parTransId="{03074C45-8832-426C-973D-6829D96074FB}" sibTransId="{F5818724-F8C8-418C-85A6-75ADBC54CB3F}"/>
    <dgm:cxn modelId="{35CE498A-B076-4EA7-B6A7-87240FD3F6AB}" type="presOf" srcId="{11347EBC-ADC4-47F3-8FE2-10593AE995B7}" destId="{B5600F76-6AFB-449B-94A5-F5DFAE5D750B}" srcOrd="0" destOrd="0" presId="urn:microsoft.com/office/officeart/2005/8/layout/vList6"/>
    <dgm:cxn modelId="{3F2FB1B6-33D1-4F39-9D65-5F5A85392991}" type="presOf" srcId="{5ED8F95C-ADD2-458B-A7CD-D46A435D7CC7}" destId="{C99AE399-9509-452C-84BD-DF80F95FE921}" srcOrd="0" destOrd="0" presId="urn:microsoft.com/office/officeart/2005/8/layout/vList6"/>
    <dgm:cxn modelId="{309B5469-B124-46B9-981B-5F438EC63622}" srcId="{11347EBC-ADC4-47F3-8FE2-10593AE995B7}" destId="{75F32BDB-B808-4448-85BF-525D13376636}" srcOrd="1" destOrd="0" parTransId="{3FAEA2A2-1CC2-4E80-BF95-6A2E04424ECC}" sibTransId="{B1CF9676-3B60-4143-95DB-260D67B4FD38}"/>
    <dgm:cxn modelId="{E501DA49-E79D-40A1-B383-ABCD69818405}" type="presOf" srcId="{72582515-55E5-40A2-A4C2-1D89779483B5}" destId="{66BD7ED3-4204-4266-915B-EC02AF378222}" srcOrd="0" destOrd="0" presId="urn:microsoft.com/office/officeart/2005/8/layout/vList6"/>
    <dgm:cxn modelId="{5AEF7CF4-D74B-496D-B0A2-C34B56B01D4A}" srcId="{75F32BDB-B808-4448-85BF-525D13376636}" destId="{5ED8F95C-ADD2-458B-A7CD-D46A435D7CC7}" srcOrd="0" destOrd="0" parTransId="{D76249D1-9BB7-4AE1-9226-5EB175020E06}" sibTransId="{D3440404-C697-451C-A1BA-0906AFFF4BCD}"/>
    <dgm:cxn modelId="{2ECC36CA-1BFD-4514-9344-4EB9646FE39C}" type="presParOf" srcId="{B5600F76-6AFB-449B-94A5-F5DFAE5D750B}" destId="{FD1BB5D7-E1FC-4697-865D-6225D15AACAB}" srcOrd="0" destOrd="0" presId="urn:microsoft.com/office/officeart/2005/8/layout/vList6"/>
    <dgm:cxn modelId="{B565EFD9-0A21-430E-AA46-FB9670E6DC3F}" type="presParOf" srcId="{FD1BB5D7-E1FC-4697-865D-6225D15AACAB}" destId="{66BD7ED3-4204-4266-915B-EC02AF378222}" srcOrd="0" destOrd="0" presId="urn:microsoft.com/office/officeart/2005/8/layout/vList6"/>
    <dgm:cxn modelId="{A43BE3B2-C5BE-4C3A-BE1B-CA57C9EDE920}" type="presParOf" srcId="{FD1BB5D7-E1FC-4697-865D-6225D15AACAB}" destId="{3569D918-AEEB-45DF-89E2-7B65837A5FEC}" srcOrd="1" destOrd="0" presId="urn:microsoft.com/office/officeart/2005/8/layout/vList6"/>
    <dgm:cxn modelId="{009502A0-54A1-40C5-8AF6-875709253DAD}" type="presParOf" srcId="{B5600F76-6AFB-449B-94A5-F5DFAE5D750B}" destId="{2A2350D6-2BFF-4A7F-BD57-FBF218844B33}" srcOrd="1" destOrd="0" presId="urn:microsoft.com/office/officeart/2005/8/layout/vList6"/>
    <dgm:cxn modelId="{05AF81DA-8D84-4A95-B9F4-3E364DBC5918}" type="presParOf" srcId="{B5600F76-6AFB-449B-94A5-F5DFAE5D750B}" destId="{0B9E73D6-0E5B-457A-B30F-201AFB3D44AA}" srcOrd="2" destOrd="0" presId="urn:microsoft.com/office/officeart/2005/8/layout/vList6"/>
    <dgm:cxn modelId="{73D47B0F-C1E1-4285-9CF7-C6EC03EAECDC}" type="presParOf" srcId="{0B9E73D6-0E5B-457A-B30F-201AFB3D44AA}" destId="{636AF758-C3A5-42CB-8358-436EB374DC3F}" srcOrd="0" destOrd="0" presId="urn:microsoft.com/office/officeart/2005/8/layout/vList6"/>
    <dgm:cxn modelId="{620E4C56-07D9-4C4F-9B9A-8721769239DF}" type="presParOf" srcId="{0B9E73D6-0E5B-457A-B30F-201AFB3D44AA}" destId="{C99AE399-9509-452C-84BD-DF80F95FE9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DD461D-ABE5-4F0B-A32F-E2C7F1C0986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9EA4A-6FA6-4DE3-BAA8-2A03373FB4A5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НОД Художественное творчество</a:t>
          </a:r>
          <a:endParaRPr lang="ru-RU" sz="1800" b="1" dirty="0"/>
        </a:p>
      </dgm:t>
    </dgm:pt>
    <dgm:pt modelId="{395422C7-0711-4DFA-8ED4-7ABA33A0E4B3}" type="parTrans" cxnId="{F6571520-63D8-4C00-B8F2-568680A839CA}">
      <dgm:prSet/>
      <dgm:spPr/>
      <dgm:t>
        <a:bodyPr/>
        <a:lstStyle/>
        <a:p>
          <a:endParaRPr lang="ru-RU"/>
        </a:p>
      </dgm:t>
    </dgm:pt>
    <dgm:pt modelId="{31CC5CA0-E9B8-4648-B03A-90F3938D5511}" type="sibTrans" cxnId="{F6571520-63D8-4C00-B8F2-568680A839CA}">
      <dgm:prSet/>
      <dgm:spPr/>
      <dgm:t>
        <a:bodyPr/>
        <a:lstStyle/>
        <a:p>
          <a:endParaRPr lang="ru-RU"/>
        </a:p>
      </dgm:t>
    </dgm:pt>
    <dgm:pt modelId="{B41D0B44-8183-4EBA-92F9-D7AD3D84261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Рисование:  «Наш город», «Наша улица», «Мой дом», «осенью» и др. Достопримечательности нашего города», «Наш город </a:t>
          </a:r>
          <a:endParaRPr lang="ru-RU" sz="1600" b="1" dirty="0"/>
        </a:p>
      </dgm:t>
    </dgm:pt>
    <dgm:pt modelId="{7F993189-1931-4BAE-9007-91B2DEDE65A7}" type="parTrans" cxnId="{9FC1062A-A0C4-47C9-8B5A-9F56CFDE44EF}">
      <dgm:prSet/>
      <dgm:spPr/>
      <dgm:t>
        <a:bodyPr/>
        <a:lstStyle/>
        <a:p>
          <a:endParaRPr lang="ru-RU"/>
        </a:p>
      </dgm:t>
    </dgm:pt>
    <dgm:pt modelId="{DB2BB553-7F81-42AD-B516-EB2630C2DECE}" type="sibTrans" cxnId="{9FC1062A-A0C4-47C9-8B5A-9F56CFDE44EF}">
      <dgm:prSet/>
      <dgm:spPr/>
      <dgm:t>
        <a:bodyPr/>
        <a:lstStyle/>
        <a:p>
          <a:endParaRPr lang="ru-RU"/>
        </a:p>
      </dgm:t>
    </dgm:pt>
    <dgm:pt modelId="{6A3B7EEE-AE07-4E44-B146-83E233B131B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Аппликация: «Новые дома», «Блочный дом», «Улица города», «Старинные дома нашего города» и др.</a:t>
          </a:r>
          <a:endParaRPr lang="ru-RU" b="1" dirty="0"/>
        </a:p>
      </dgm:t>
    </dgm:pt>
    <dgm:pt modelId="{1751FDDC-1BF9-4448-BD4B-7F1538B522A0}" type="parTrans" cxnId="{57DCABD2-8EC0-4277-8071-DFCFADCB3040}">
      <dgm:prSet/>
      <dgm:spPr/>
      <dgm:t>
        <a:bodyPr/>
        <a:lstStyle/>
        <a:p>
          <a:endParaRPr lang="ru-RU"/>
        </a:p>
      </dgm:t>
    </dgm:pt>
    <dgm:pt modelId="{D1737218-C3AE-458F-B400-266D380077C7}" type="sibTrans" cxnId="{57DCABD2-8EC0-4277-8071-DFCFADCB3040}">
      <dgm:prSet/>
      <dgm:spPr/>
      <dgm:t>
        <a:bodyPr/>
        <a:lstStyle/>
        <a:p>
          <a:endParaRPr lang="ru-RU"/>
        </a:p>
      </dgm:t>
    </dgm:pt>
    <dgm:pt modelId="{52BB10DD-2DA1-46FA-97FF-B18F218450C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Лепка: « Домик», «Прялка», по мотивам  народных  игрушек.</a:t>
          </a:r>
          <a:endParaRPr lang="ru-RU" sz="1600" b="1" dirty="0">
            <a:solidFill>
              <a:srgbClr val="002060"/>
            </a:solidFill>
          </a:endParaRPr>
        </a:p>
      </dgm:t>
    </dgm:pt>
    <dgm:pt modelId="{22702182-731E-4916-9842-6570DACE4015}" type="parTrans" cxnId="{5C2AA00C-1333-4921-8219-FBE3B3B11F5C}">
      <dgm:prSet/>
      <dgm:spPr/>
      <dgm:t>
        <a:bodyPr/>
        <a:lstStyle/>
        <a:p>
          <a:endParaRPr lang="ru-RU"/>
        </a:p>
      </dgm:t>
    </dgm:pt>
    <dgm:pt modelId="{AB16CA38-16C3-4A80-9433-D32FF2E3A49D}" type="sibTrans" cxnId="{5C2AA00C-1333-4921-8219-FBE3B3B11F5C}">
      <dgm:prSet/>
      <dgm:spPr/>
      <dgm:t>
        <a:bodyPr/>
        <a:lstStyle/>
        <a:p>
          <a:endParaRPr lang="ru-RU"/>
        </a:p>
      </dgm:t>
    </dgm:pt>
    <dgm:pt modelId="{FC658E7D-BF05-4DBA-88EA-1A452840C5F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Макеты: «Русская изба».</a:t>
          </a:r>
          <a:endParaRPr lang="ru-RU" sz="2000" b="1" dirty="0"/>
        </a:p>
      </dgm:t>
    </dgm:pt>
    <dgm:pt modelId="{2A3E9123-1C95-4F7E-B7D9-A21D3503501A}" type="parTrans" cxnId="{1757D30E-DF50-4624-B609-2517FB0F3295}">
      <dgm:prSet/>
      <dgm:spPr/>
      <dgm:t>
        <a:bodyPr/>
        <a:lstStyle/>
        <a:p>
          <a:endParaRPr lang="ru-RU"/>
        </a:p>
      </dgm:t>
    </dgm:pt>
    <dgm:pt modelId="{C09FAD24-84E5-4D5E-B944-4A02E7803F64}" type="sibTrans" cxnId="{1757D30E-DF50-4624-B609-2517FB0F3295}">
      <dgm:prSet/>
      <dgm:spPr/>
      <dgm:t>
        <a:bodyPr/>
        <a:lstStyle/>
        <a:p>
          <a:endParaRPr lang="ru-RU"/>
        </a:p>
      </dgm:t>
    </dgm:pt>
    <dgm:pt modelId="{104E76DC-E6AA-48F0-9527-1CF6A42A769F}" type="pres">
      <dgm:prSet presAssocID="{1FDD461D-ABE5-4F0B-A32F-E2C7F1C098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8F3B2-4E16-499A-8761-6AA52DEF9F8B}" type="pres">
      <dgm:prSet presAssocID="{11A9EA4A-6FA6-4DE3-BAA8-2A03373FB4A5}" presName="node" presStyleLbl="node1" presStyleIdx="0" presStyleCnt="5" custAng="21445120" custScaleX="242156" custRadScaleRad="131960" custRadScaleInc="-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77E9B-99F8-4D6F-99AF-0DFAF6AACFD4}" type="pres">
      <dgm:prSet presAssocID="{31CC5CA0-E9B8-4648-B03A-90F3938D551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9BB623A-C017-4001-A737-7DCBE33C087E}" type="pres">
      <dgm:prSet presAssocID="{31CC5CA0-E9B8-4648-B03A-90F3938D551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84E3755-E8A0-4308-A635-45886680C5B4}" type="pres">
      <dgm:prSet presAssocID="{B41D0B44-8183-4EBA-92F9-D7AD3D84261A}" presName="node" presStyleLbl="node1" presStyleIdx="1" presStyleCnt="5" custAng="456237" custScaleX="302458" custScaleY="133810" custRadScaleRad="106351" custRadScaleInc="3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B60EB-62F6-44D2-BD2D-94A3EF3CE2C0}" type="pres">
      <dgm:prSet presAssocID="{DB2BB553-7F81-42AD-B516-EB2630C2DEC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4EA1ABA-AD81-4CC7-A212-9FDDAE5BF1FD}" type="pres">
      <dgm:prSet presAssocID="{DB2BB553-7F81-42AD-B516-EB2630C2DEC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1C9B7EA-83B2-4E54-B379-394B81D9C9EF}" type="pres">
      <dgm:prSet presAssocID="{6A3B7EEE-AE07-4E44-B146-83E233B131BC}" presName="node" presStyleLbl="node1" presStyleIdx="2" presStyleCnt="5" custScaleX="185525" custRadScaleRad="130370" custRadScaleInc="-47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F4F02-48CB-46BE-9B9D-2E9CF88DB991}" type="pres">
      <dgm:prSet presAssocID="{D1737218-C3AE-458F-B400-266D380077C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3EE6785-0F31-45EC-8F71-5A24402B0F8B}" type="pres">
      <dgm:prSet presAssocID="{D1737218-C3AE-458F-B400-266D380077C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77D0EDE-DA88-45B3-A05D-9A13C9978159}" type="pres">
      <dgm:prSet presAssocID="{52BB10DD-2DA1-46FA-97FF-B18F218450C6}" presName="node" presStyleLbl="node1" presStyleIdx="3" presStyleCnt="5" custScaleX="171717" custRadScaleRad="118225" custRadScaleInc="2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C5E3F-AE0E-4491-85A8-59B310274AC7}" type="pres">
      <dgm:prSet presAssocID="{AB16CA38-16C3-4A80-9433-D32FF2E3A49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255332F-9D8E-490D-8A64-3967D5CFBD0C}" type="pres">
      <dgm:prSet presAssocID="{AB16CA38-16C3-4A80-9433-D32FF2E3A49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922138-13D8-4E62-B120-10DF17BF2A3B}" type="pres">
      <dgm:prSet presAssocID="{FC658E7D-BF05-4DBA-88EA-1A452840C5FF}" presName="node" presStyleLbl="node1" presStyleIdx="4" presStyleCnt="5" custAng="20468039" custScaleX="205139" custRadScaleRad="131276" custRadScaleInc="-25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C262C-4464-4B6B-9E77-B5881A0DB603}" type="pres">
      <dgm:prSet presAssocID="{C09FAD24-84E5-4D5E-B944-4A02E7803F6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247D045-58EE-49B3-9A17-46DFE78DB397}" type="pres">
      <dgm:prSet presAssocID="{C09FAD24-84E5-4D5E-B944-4A02E7803F6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E5705C0-7EE0-49F1-A3E1-34E13DDFE923}" type="presOf" srcId="{31CC5CA0-E9B8-4648-B03A-90F3938D5511}" destId="{29BB623A-C017-4001-A737-7DCBE33C087E}" srcOrd="1" destOrd="0" presId="urn:microsoft.com/office/officeart/2005/8/layout/cycle2"/>
    <dgm:cxn modelId="{F6571520-63D8-4C00-B8F2-568680A839CA}" srcId="{1FDD461D-ABE5-4F0B-A32F-E2C7F1C0986B}" destId="{11A9EA4A-6FA6-4DE3-BAA8-2A03373FB4A5}" srcOrd="0" destOrd="0" parTransId="{395422C7-0711-4DFA-8ED4-7ABA33A0E4B3}" sibTransId="{31CC5CA0-E9B8-4648-B03A-90F3938D5511}"/>
    <dgm:cxn modelId="{9FC1062A-A0C4-47C9-8B5A-9F56CFDE44EF}" srcId="{1FDD461D-ABE5-4F0B-A32F-E2C7F1C0986B}" destId="{B41D0B44-8183-4EBA-92F9-D7AD3D84261A}" srcOrd="1" destOrd="0" parTransId="{7F993189-1931-4BAE-9007-91B2DEDE65A7}" sibTransId="{DB2BB553-7F81-42AD-B516-EB2630C2DECE}"/>
    <dgm:cxn modelId="{57DCABD2-8EC0-4277-8071-DFCFADCB3040}" srcId="{1FDD461D-ABE5-4F0B-A32F-E2C7F1C0986B}" destId="{6A3B7EEE-AE07-4E44-B146-83E233B131BC}" srcOrd="2" destOrd="0" parTransId="{1751FDDC-1BF9-4448-BD4B-7F1538B522A0}" sibTransId="{D1737218-C3AE-458F-B400-266D380077C7}"/>
    <dgm:cxn modelId="{6C5373C5-499D-4025-8B38-4B8A0845290F}" type="presOf" srcId="{FC658E7D-BF05-4DBA-88EA-1A452840C5FF}" destId="{59922138-13D8-4E62-B120-10DF17BF2A3B}" srcOrd="0" destOrd="0" presId="urn:microsoft.com/office/officeart/2005/8/layout/cycle2"/>
    <dgm:cxn modelId="{674D59C3-F0F8-4C17-9D1E-559FC4925338}" type="presOf" srcId="{AB16CA38-16C3-4A80-9433-D32FF2E3A49D}" destId="{404C5E3F-AE0E-4491-85A8-59B310274AC7}" srcOrd="0" destOrd="0" presId="urn:microsoft.com/office/officeart/2005/8/layout/cycle2"/>
    <dgm:cxn modelId="{3824C802-55DD-4373-A62B-0786AC139589}" type="presOf" srcId="{DB2BB553-7F81-42AD-B516-EB2630C2DECE}" destId="{84EA1ABA-AD81-4CC7-A212-9FDDAE5BF1FD}" srcOrd="1" destOrd="0" presId="urn:microsoft.com/office/officeart/2005/8/layout/cycle2"/>
    <dgm:cxn modelId="{6331F49D-E5B0-46B2-B56F-446852001DCD}" type="presOf" srcId="{C09FAD24-84E5-4D5E-B944-4A02E7803F64}" destId="{C247D045-58EE-49B3-9A17-46DFE78DB397}" srcOrd="1" destOrd="0" presId="urn:microsoft.com/office/officeart/2005/8/layout/cycle2"/>
    <dgm:cxn modelId="{A5ABCA72-5FA9-4525-97EF-E11384E27313}" type="presOf" srcId="{52BB10DD-2DA1-46FA-97FF-B18F218450C6}" destId="{D77D0EDE-DA88-45B3-A05D-9A13C9978159}" srcOrd="0" destOrd="0" presId="urn:microsoft.com/office/officeart/2005/8/layout/cycle2"/>
    <dgm:cxn modelId="{8337D6A8-2788-4315-99F2-E48CFCBFF887}" type="presOf" srcId="{6A3B7EEE-AE07-4E44-B146-83E233B131BC}" destId="{21C9B7EA-83B2-4E54-B379-394B81D9C9EF}" srcOrd="0" destOrd="0" presId="urn:microsoft.com/office/officeart/2005/8/layout/cycle2"/>
    <dgm:cxn modelId="{E1E51DAB-7565-45B4-97A6-E5DA5F155771}" type="presOf" srcId="{D1737218-C3AE-458F-B400-266D380077C7}" destId="{03EE6785-0F31-45EC-8F71-5A24402B0F8B}" srcOrd="1" destOrd="0" presId="urn:microsoft.com/office/officeart/2005/8/layout/cycle2"/>
    <dgm:cxn modelId="{85128BF3-691A-41B4-8B86-4815FAD9AE08}" type="presOf" srcId="{C09FAD24-84E5-4D5E-B944-4A02E7803F64}" destId="{2A8C262C-4464-4B6B-9E77-B5881A0DB603}" srcOrd="0" destOrd="0" presId="urn:microsoft.com/office/officeart/2005/8/layout/cycle2"/>
    <dgm:cxn modelId="{5C2AA00C-1333-4921-8219-FBE3B3B11F5C}" srcId="{1FDD461D-ABE5-4F0B-A32F-E2C7F1C0986B}" destId="{52BB10DD-2DA1-46FA-97FF-B18F218450C6}" srcOrd="3" destOrd="0" parTransId="{22702182-731E-4916-9842-6570DACE4015}" sibTransId="{AB16CA38-16C3-4A80-9433-D32FF2E3A49D}"/>
    <dgm:cxn modelId="{55E71B3E-7B77-4459-B160-EF66D948B95C}" type="presOf" srcId="{31CC5CA0-E9B8-4648-B03A-90F3938D5511}" destId="{66877E9B-99F8-4D6F-99AF-0DFAF6AACFD4}" srcOrd="0" destOrd="0" presId="urn:microsoft.com/office/officeart/2005/8/layout/cycle2"/>
    <dgm:cxn modelId="{D1888B90-007E-4D7E-9D3E-AB9CD70B9D16}" type="presOf" srcId="{DB2BB553-7F81-42AD-B516-EB2630C2DECE}" destId="{582B60EB-62F6-44D2-BD2D-94A3EF3CE2C0}" srcOrd="0" destOrd="0" presId="urn:microsoft.com/office/officeart/2005/8/layout/cycle2"/>
    <dgm:cxn modelId="{73F91323-7AC6-400C-94D2-EB4C8A51C71A}" type="presOf" srcId="{11A9EA4A-6FA6-4DE3-BAA8-2A03373FB4A5}" destId="{3FB8F3B2-4E16-499A-8761-6AA52DEF9F8B}" srcOrd="0" destOrd="0" presId="urn:microsoft.com/office/officeart/2005/8/layout/cycle2"/>
    <dgm:cxn modelId="{838E4FCC-8C98-4306-9D8D-4BB1C62345E0}" type="presOf" srcId="{B41D0B44-8183-4EBA-92F9-D7AD3D84261A}" destId="{C84E3755-E8A0-4308-A635-45886680C5B4}" srcOrd="0" destOrd="0" presId="urn:microsoft.com/office/officeart/2005/8/layout/cycle2"/>
    <dgm:cxn modelId="{37C4BB99-42CE-447E-A973-7CE7A104F390}" type="presOf" srcId="{1FDD461D-ABE5-4F0B-A32F-E2C7F1C0986B}" destId="{104E76DC-E6AA-48F0-9527-1CF6A42A769F}" srcOrd="0" destOrd="0" presId="urn:microsoft.com/office/officeart/2005/8/layout/cycle2"/>
    <dgm:cxn modelId="{B41539BA-3693-4CE5-9509-ED2F37D1877E}" type="presOf" srcId="{AB16CA38-16C3-4A80-9433-D32FF2E3A49D}" destId="{8255332F-9D8E-490D-8A64-3967D5CFBD0C}" srcOrd="1" destOrd="0" presId="urn:microsoft.com/office/officeart/2005/8/layout/cycle2"/>
    <dgm:cxn modelId="{DD3B3174-E967-41E3-93F6-4774C23B6F72}" type="presOf" srcId="{D1737218-C3AE-458F-B400-266D380077C7}" destId="{820F4F02-48CB-46BE-9B9D-2E9CF88DB991}" srcOrd="0" destOrd="0" presId="urn:microsoft.com/office/officeart/2005/8/layout/cycle2"/>
    <dgm:cxn modelId="{1757D30E-DF50-4624-B609-2517FB0F3295}" srcId="{1FDD461D-ABE5-4F0B-A32F-E2C7F1C0986B}" destId="{FC658E7D-BF05-4DBA-88EA-1A452840C5FF}" srcOrd="4" destOrd="0" parTransId="{2A3E9123-1C95-4F7E-B7D9-A21D3503501A}" sibTransId="{C09FAD24-84E5-4D5E-B944-4A02E7803F64}"/>
    <dgm:cxn modelId="{B282B6B8-948D-42DE-B1CC-7B41B4781910}" type="presParOf" srcId="{104E76DC-E6AA-48F0-9527-1CF6A42A769F}" destId="{3FB8F3B2-4E16-499A-8761-6AA52DEF9F8B}" srcOrd="0" destOrd="0" presId="urn:microsoft.com/office/officeart/2005/8/layout/cycle2"/>
    <dgm:cxn modelId="{1507EC13-93A0-4722-97B5-7F6E77FEAAE7}" type="presParOf" srcId="{104E76DC-E6AA-48F0-9527-1CF6A42A769F}" destId="{66877E9B-99F8-4D6F-99AF-0DFAF6AACFD4}" srcOrd="1" destOrd="0" presId="urn:microsoft.com/office/officeart/2005/8/layout/cycle2"/>
    <dgm:cxn modelId="{86C0010E-DDB3-4F39-8677-CE5F9D5CDB28}" type="presParOf" srcId="{66877E9B-99F8-4D6F-99AF-0DFAF6AACFD4}" destId="{29BB623A-C017-4001-A737-7DCBE33C087E}" srcOrd="0" destOrd="0" presId="urn:microsoft.com/office/officeart/2005/8/layout/cycle2"/>
    <dgm:cxn modelId="{3EEF191D-D776-4F5D-B628-C5DD95A29B2B}" type="presParOf" srcId="{104E76DC-E6AA-48F0-9527-1CF6A42A769F}" destId="{C84E3755-E8A0-4308-A635-45886680C5B4}" srcOrd="2" destOrd="0" presId="urn:microsoft.com/office/officeart/2005/8/layout/cycle2"/>
    <dgm:cxn modelId="{BFA4AF3D-AE64-45BD-8A44-CEC5FEEE3B79}" type="presParOf" srcId="{104E76DC-E6AA-48F0-9527-1CF6A42A769F}" destId="{582B60EB-62F6-44D2-BD2D-94A3EF3CE2C0}" srcOrd="3" destOrd="0" presId="urn:microsoft.com/office/officeart/2005/8/layout/cycle2"/>
    <dgm:cxn modelId="{E6383017-245E-44D1-A53D-267351A3EABD}" type="presParOf" srcId="{582B60EB-62F6-44D2-BD2D-94A3EF3CE2C0}" destId="{84EA1ABA-AD81-4CC7-A212-9FDDAE5BF1FD}" srcOrd="0" destOrd="0" presId="urn:microsoft.com/office/officeart/2005/8/layout/cycle2"/>
    <dgm:cxn modelId="{86628A97-493C-4F1C-A708-32BDAF901482}" type="presParOf" srcId="{104E76DC-E6AA-48F0-9527-1CF6A42A769F}" destId="{21C9B7EA-83B2-4E54-B379-394B81D9C9EF}" srcOrd="4" destOrd="0" presId="urn:microsoft.com/office/officeart/2005/8/layout/cycle2"/>
    <dgm:cxn modelId="{EB0FABEA-2AFA-4169-8AA2-A3C6B2BB2314}" type="presParOf" srcId="{104E76DC-E6AA-48F0-9527-1CF6A42A769F}" destId="{820F4F02-48CB-46BE-9B9D-2E9CF88DB991}" srcOrd="5" destOrd="0" presId="urn:microsoft.com/office/officeart/2005/8/layout/cycle2"/>
    <dgm:cxn modelId="{6C453602-2068-4AA7-9BAC-03E002919A7A}" type="presParOf" srcId="{820F4F02-48CB-46BE-9B9D-2E9CF88DB991}" destId="{03EE6785-0F31-45EC-8F71-5A24402B0F8B}" srcOrd="0" destOrd="0" presId="urn:microsoft.com/office/officeart/2005/8/layout/cycle2"/>
    <dgm:cxn modelId="{8DF72D70-E55F-44A3-82DF-94349115A0C1}" type="presParOf" srcId="{104E76DC-E6AA-48F0-9527-1CF6A42A769F}" destId="{D77D0EDE-DA88-45B3-A05D-9A13C9978159}" srcOrd="6" destOrd="0" presId="urn:microsoft.com/office/officeart/2005/8/layout/cycle2"/>
    <dgm:cxn modelId="{00005CDF-58BE-48B8-B575-67177BE5D55F}" type="presParOf" srcId="{104E76DC-E6AA-48F0-9527-1CF6A42A769F}" destId="{404C5E3F-AE0E-4491-85A8-59B310274AC7}" srcOrd="7" destOrd="0" presId="urn:microsoft.com/office/officeart/2005/8/layout/cycle2"/>
    <dgm:cxn modelId="{881F3ADE-649C-41F5-A832-8664A8A41E77}" type="presParOf" srcId="{404C5E3F-AE0E-4491-85A8-59B310274AC7}" destId="{8255332F-9D8E-490D-8A64-3967D5CFBD0C}" srcOrd="0" destOrd="0" presId="urn:microsoft.com/office/officeart/2005/8/layout/cycle2"/>
    <dgm:cxn modelId="{2C75B595-F3B7-45A5-B849-F2C77429201B}" type="presParOf" srcId="{104E76DC-E6AA-48F0-9527-1CF6A42A769F}" destId="{59922138-13D8-4E62-B120-10DF17BF2A3B}" srcOrd="8" destOrd="0" presId="urn:microsoft.com/office/officeart/2005/8/layout/cycle2"/>
    <dgm:cxn modelId="{8DD0D224-AE3A-428F-84AC-D1C8A00D329C}" type="presParOf" srcId="{104E76DC-E6AA-48F0-9527-1CF6A42A769F}" destId="{2A8C262C-4464-4B6B-9E77-B5881A0DB603}" srcOrd="9" destOrd="0" presId="urn:microsoft.com/office/officeart/2005/8/layout/cycle2"/>
    <dgm:cxn modelId="{925D393C-8DD0-4485-A114-63E847AD0A24}" type="presParOf" srcId="{2A8C262C-4464-4B6B-9E77-B5881A0DB603}" destId="{C247D045-58EE-49B3-9A17-46DFE78DB39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AAD46E-1570-44C6-AE24-BCACDEF80233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8B8F66-D140-463B-97C9-CDCB5189C31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Развлечения.</a:t>
          </a:r>
          <a:endParaRPr lang="ru-RU" sz="2800" b="1" dirty="0">
            <a:solidFill>
              <a:srgbClr val="C00000"/>
            </a:solidFill>
          </a:endParaRPr>
        </a:p>
      </dgm:t>
    </dgm:pt>
    <dgm:pt modelId="{B92B6F26-2B91-497A-8305-6362AB39AA6D}" type="parTrans" cxnId="{2871FDCD-6C26-4409-968B-825410546479}">
      <dgm:prSet/>
      <dgm:spPr/>
      <dgm:t>
        <a:bodyPr/>
        <a:lstStyle/>
        <a:p>
          <a:endParaRPr lang="ru-RU"/>
        </a:p>
      </dgm:t>
    </dgm:pt>
    <dgm:pt modelId="{4B20E521-7304-4ACB-9713-E511CCB6E658}" type="sibTrans" cxnId="{2871FDCD-6C26-4409-968B-825410546479}">
      <dgm:prSet/>
      <dgm:spPr/>
      <dgm:t>
        <a:bodyPr/>
        <a:lstStyle/>
        <a:p>
          <a:endParaRPr lang="ru-RU"/>
        </a:p>
      </dgm:t>
    </dgm:pt>
    <dgm:pt modelId="{CC4801A9-99AA-4ACE-B6BE-D31667687647}">
      <dgm:prSet phldrT="[Текст]" phldr="1"/>
      <dgm:spPr/>
      <dgm:t>
        <a:bodyPr/>
        <a:lstStyle/>
        <a:p>
          <a:endParaRPr lang="ru-RU" dirty="0"/>
        </a:p>
      </dgm:t>
    </dgm:pt>
    <dgm:pt modelId="{5FE4A730-E253-4A83-A572-EAEA34A18D84}" type="parTrans" cxnId="{87CC34FD-48CD-4CDA-A6EB-01C712F2B4DD}">
      <dgm:prSet/>
      <dgm:spPr/>
      <dgm:t>
        <a:bodyPr/>
        <a:lstStyle/>
        <a:p>
          <a:endParaRPr lang="ru-RU"/>
        </a:p>
      </dgm:t>
    </dgm:pt>
    <dgm:pt modelId="{ACE8E148-FDCB-46B3-B3B1-BF56CFEE4C7F}" type="sibTrans" cxnId="{87CC34FD-48CD-4CDA-A6EB-01C712F2B4DD}">
      <dgm:prSet/>
      <dgm:spPr/>
      <dgm:t>
        <a:bodyPr/>
        <a:lstStyle/>
        <a:p>
          <a:endParaRPr lang="ru-RU"/>
        </a:p>
      </dgm:t>
    </dgm:pt>
    <dgm:pt modelId="{93F0C45D-02C5-4CE3-B9AB-85921EB263E2}">
      <dgm:prSet phldrT="[Текст]"/>
      <dgm:spPr/>
      <dgm:t>
        <a:bodyPr/>
        <a:lstStyle/>
        <a:p>
          <a:endParaRPr lang="ru-RU"/>
        </a:p>
      </dgm:t>
    </dgm:pt>
    <dgm:pt modelId="{090B1AE4-7D26-4250-88EE-7E089B123BF2}" type="parTrans" cxnId="{02401AA8-317E-41B8-9786-60CA5A52D434}">
      <dgm:prSet/>
      <dgm:spPr/>
      <dgm:t>
        <a:bodyPr/>
        <a:lstStyle/>
        <a:p>
          <a:endParaRPr lang="ru-RU"/>
        </a:p>
      </dgm:t>
    </dgm:pt>
    <dgm:pt modelId="{E1ABA5A1-1551-49B9-842C-E2FE35B01AC6}" type="sibTrans" cxnId="{02401AA8-317E-41B8-9786-60CA5A52D434}">
      <dgm:prSet/>
      <dgm:spPr/>
      <dgm:t>
        <a:bodyPr/>
        <a:lstStyle/>
        <a:p>
          <a:endParaRPr lang="ru-RU"/>
        </a:p>
      </dgm:t>
    </dgm:pt>
    <dgm:pt modelId="{1460E77C-DE03-4731-AACC-3D0EBCB7270A}">
      <dgm:prSet phldrT="[Текст]" phldr="1"/>
      <dgm:spPr/>
      <dgm:t>
        <a:bodyPr/>
        <a:lstStyle/>
        <a:p>
          <a:endParaRPr lang="ru-RU"/>
        </a:p>
      </dgm:t>
    </dgm:pt>
    <dgm:pt modelId="{18B42A6A-4A42-424C-8CE2-543AB655F170}" type="parTrans" cxnId="{AD6C7573-1E02-4232-AA0A-FCD2F8DD65FF}">
      <dgm:prSet/>
      <dgm:spPr/>
      <dgm:t>
        <a:bodyPr/>
        <a:lstStyle/>
        <a:p>
          <a:endParaRPr lang="ru-RU"/>
        </a:p>
      </dgm:t>
    </dgm:pt>
    <dgm:pt modelId="{07C881D2-0586-49F9-BFCC-6CDC4864516E}" type="sibTrans" cxnId="{AD6C7573-1E02-4232-AA0A-FCD2F8DD65FF}">
      <dgm:prSet/>
      <dgm:spPr/>
      <dgm:t>
        <a:bodyPr/>
        <a:lstStyle/>
        <a:p>
          <a:endParaRPr lang="ru-RU"/>
        </a:p>
      </dgm:t>
    </dgm:pt>
    <dgm:pt modelId="{EFF72110-CB94-4FEF-A66E-EF5AB0CEE9F4}">
      <dgm:prSet phldrT="[Текст]" phldr="1"/>
      <dgm:spPr/>
      <dgm:t>
        <a:bodyPr/>
        <a:lstStyle/>
        <a:p>
          <a:endParaRPr lang="ru-RU"/>
        </a:p>
      </dgm:t>
    </dgm:pt>
    <dgm:pt modelId="{A2394DDA-3407-489A-B2E7-DB551C6FB247}" type="parTrans" cxnId="{3CB74FE3-71C6-4B33-BD28-DCFEFD822B9F}">
      <dgm:prSet/>
      <dgm:spPr/>
      <dgm:t>
        <a:bodyPr/>
        <a:lstStyle/>
        <a:p>
          <a:endParaRPr lang="ru-RU"/>
        </a:p>
      </dgm:t>
    </dgm:pt>
    <dgm:pt modelId="{05F9A354-84E2-4724-B49C-23E418EE0061}" type="sibTrans" cxnId="{3CB74FE3-71C6-4B33-BD28-DCFEFD822B9F}">
      <dgm:prSet/>
      <dgm:spPr/>
      <dgm:t>
        <a:bodyPr/>
        <a:lstStyle/>
        <a:p>
          <a:endParaRPr lang="ru-RU"/>
        </a:p>
      </dgm:t>
    </dgm:pt>
    <dgm:pt modelId="{CE8E024E-066D-4A3C-BE56-CD19502C3E63}">
      <dgm:prSet phldrT="[Текст]" phldr="1"/>
      <dgm:spPr/>
      <dgm:t>
        <a:bodyPr/>
        <a:lstStyle/>
        <a:p>
          <a:endParaRPr lang="ru-RU"/>
        </a:p>
      </dgm:t>
    </dgm:pt>
    <dgm:pt modelId="{0009F0B5-78E7-4CDC-A71C-C910062283F1}" type="parTrans" cxnId="{1696B11D-E948-4338-B6FD-764689ACC736}">
      <dgm:prSet/>
      <dgm:spPr/>
      <dgm:t>
        <a:bodyPr/>
        <a:lstStyle/>
        <a:p>
          <a:endParaRPr lang="ru-RU"/>
        </a:p>
      </dgm:t>
    </dgm:pt>
    <dgm:pt modelId="{7D7123C9-2BAA-4D4F-996C-0DD221814AC7}" type="sibTrans" cxnId="{1696B11D-E948-4338-B6FD-764689ACC736}">
      <dgm:prSet/>
      <dgm:spPr/>
      <dgm:t>
        <a:bodyPr/>
        <a:lstStyle/>
        <a:p>
          <a:endParaRPr lang="ru-RU"/>
        </a:p>
      </dgm:t>
    </dgm:pt>
    <dgm:pt modelId="{2DADEA7F-E83C-4397-A071-2CE11D58961E}">
      <dgm:prSet phldrT="[Текст]" phldr="1"/>
      <dgm:spPr/>
      <dgm:t>
        <a:bodyPr/>
        <a:lstStyle/>
        <a:p>
          <a:endParaRPr lang="ru-RU"/>
        </a:p>
      </dgm:t>
    </dgm:pt>
    <dgm:pt modelId="{1C34A594-EEDF-4C86-8F18-0E0CFE596630}" type="parTrans" cxnId="{1CBC8700-7C18-4609-9CFD-D242ABC7114D}">
      <dgm:prSet/>
      <dgm:spPr/>
      <dgm:t>
        <a:bodyPr/>
        <a:lstStyle/>
        <a:p>
          <a:endParaRPr lang="ru-RU"/>
        </a:p>
      </dgm:t>
    </dgm:pt>
    <dgm:pt modelId="{9C893889-32BD-4A38-B133-66C63D52098C}" type="sibTrans" cxnId="{1CBC8700-7C18-4609-9CFD-D242ABC7114D}">
      <dgm:prSet/>
      <dgm:spPr/>
      <dgm:t>
        <a:bodyPr/>
        <a:lstStyle/>
        <a:p>
          <a:endParaRPr lang="ru-RU"/>
        </a:p>
      </dgm:t>
    </dgm:pt>
    <dgm:pt modelId="{B7A099A8-F874-483D-83B3-18ACD2DF213F}">
      <dgm:prSet phldrT="[Текст]" phldr="1"/>
      <dgm:spPr/>
      <dgm:t>
        <a:bodyPr/>
        <a:lstStyle/>
        <a:p>
          <a:endParaRPr lang="ru-RU"/>
        </a:p>
      </dgm:t>
    </dgm:pt>
    <dgm:pt modelId="{6FCDDF40-6576-4454-B20C-85660BD1F08C}" type="parTrans" cxnId="{7DA9DC80-BD8B-44E8-95B6-32A4C647FD64}">
      <dgm:prSet/>
      <dgm:spPr/>
      <dgm:t>
        <a:bodyPr/>
        <a:lstStyle/>
        <a:p>
          <a:endParaRPr lang="ru-RU"/>
        </a:p>
      </dgm:t>
    </dgm:pt>
    <dgm:pt modelId="{83E87789-DDFF-41B6-B1AF-49A58F775412}" type="sibTrans" cxnId="{7DA9DC80-BD8B-44E8-95B6-32A4C647FD64}">
      <dgm:prSet/>
      <dgm:spPr/>
      <dgm:t>
        <a:bodyPr/>
        <a:lstStyle/>
        <a:p>
          <a:endParaRPr lang="ru-RU"/>
        </a:p>
      </dgm:t>
    </dgm:pt>
    <dgm:pt modelId="{B93DEB61-11DA-4B2C-BBAD-5960B90E567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Подвижные </a:t>
          </a:r>
          <a:r>
            <a:rPr lang="ru-RU" sz="2400" b="1" dirty="0" smtClean="0">
              <a:solidFill>
                <a:srgbClr val="002060"/>
              </a:solidFill>
            </a:rPr>
            <a:t>игры</a:t>
          </a:r>
          <a:endParaRPr lang="ru-RU" sz="2400" b="1" dirty="0">
            <a:solidFill>
              <a:srgbClr val="002060"/>
            </a:solidFill>
          </a:endParaRPr>
        </a:p>
      </dgm:t>
    </dgm:pt>
    <dgm:pt modelId="{6DA23D59-E7BC-4594-863F-347C669D52CF}" type="parTrans" cxnId="{CF6E4F49-9CFE-4606-881F-CF70F55A5F5D}">
      <dgm:prSet/>
      <dgm:spPr/>
      <dgm:t>
        <a:bodyPr/>
        <a:lstStyle/>
        <a:p>
          <a:endParaRPr lang="ru-RU"/>
        </a:p>
      </dgm:t>
    </dgm:pt>
    <dgm:pt modelId="{9D6AF150-C36C-453B-AA3C-94BBE8C99E33}" type="sibTrans" cxnId="{CF6E4F49-9CFE-4606-881F-CF70F55A5F5D}">
      <dgm:prSet/>
      <dgm:spPr/>
      <dgm:t>
        <a:bodyPr/>
        <a:lstStyle/>
        <a:p>
          <a:endParaRPr lang="ru-RU"/>
        </a:p>
      </dgm:t>
    </dgm:pt>
    <dgm:pt modelId="{810E3C5E-D7E2-4B6D-B487-548249683D3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Физкульт</a:t>
          </a:r>
          <a:r>
            <a:rPr lang="ru-RU" sz="2400" b="1" dirty="0" smtClean="0">
              <a:solidFill>
                <a:srgbClr val="FF0000"/>
              </a:solidFill>
            </a:rPr>
            <a:t> минутки.</a:t>
          </a:r>
          <a:endParaRPr lang="ru-RU" sz="2400" b="1" dirty="0">
            <a:solidFill>
              <a:srgbClr val="FF0000"/>
            </a:solidFill>
          </a:endParaRPr>
        </a:p>
      </dgm:t>
    </dgm:pt>
    <dgm:pt modelId="{08977F59-59B2-492A-9F2B-972CC0E8927B}" type="parTrans" cxnId="{C529065D-CD64-4102-8F45-422EE8618BD4}">
      <dgm:prSet/>
      <dgm:spPr/>
      <dgm:t>
        <a:bodyPr/>
        <a:lstStyle/>
        <a:p>
          <a:endParaRPr lang="ru-RU"/>
        </a:p>
      </dgm:t>
    </dgm:pt>
    <dgm:pt modelId="{C9F11C0B-98E7-457B-91FD-F61B364DE4AF}" type="sibTrans" cxnId="{C529065D-CD64-4102-8F45-422EE8618BD4}">
      <dgm:prSet/>
      <dgm:spPr/>
      <dgm:t>
        <a:bodyPr/>
        <a:lstStyle/>
        <a:p>
          <a:endParaRPr lang="ru-RU"/>
        </a:p>
      </dgm:t>
    </dgm:pt>
    <dgm:pt modelId="{BBDA26C0-FA45-4AAD-9298-E4B8A05E432E}">
      <dgm:prSet/>
      <dgm:spPr/>
      <dgm:t>
        <a:bodyPr/>
        <a:lstStyle/>
        <a:p>
          <a:endParaRPr lang="ru-RU"/>
        </a:p>
      </dgm:t>
    </dgm:pt>
    <dgm:pt modelId="{391654F7-808E-4C80-8976-58C705626C65}" type="parTrans" cxnId="{62FFA6CB-EB69-45B9-83B8-E26F9FA98FEC}">
      <dgm:prSet/>
      <dgm:spPr/>
      <dgm:t>
        <a:bodyPr/>
        <a:lstStyle/>
        <a:p>
          <a:endParaRPr lang="ru-RU"/>
        </a:p>
      </dgm:t>
    </dgm:pt>
    <dgm:pt modelId="{F0422B45-8BB4-4E05-AEBD-738C6E4A6BCB}" type="sibTrans" cxnId="{62FFA6CB-EB69-45B9-83B8-E26F9FA98FEC}">
      <dgm:prSet/>
      <dgm:spPr/>
      <dgm:t>
        <a:bodyPr/>
        <a:lstStyle/>
        <a:p>
          <a:endParaRPr lang="ru-RU"/>
        </a:p>
      </dgm:t>
    </dgm:pt>
    <dgm:pt modelId="{C35C5B5C-ECE1-4CD3-A0CE-E01D9FFC9A1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6600"/>
              </a:solidFill>
            </a:rPr>
            <a:t>Прогулки</a:t>
          </a:r>
          <a:endParaRPr lang="ru-RU" sz="2800" b="1" dirty="0">
            <a:solidFill>
              <a:srgbClr val="006600"/>
            </a:solidFill>
          </a:endParaRPr>
        </a:p>
      </dgm:t>
    </dgm:pt>
    <dgm:pt modelId="{BF42D991-8D9F-48B1-959C-476771F82B05}" type="parTrans" cxnId="{302A7CEC-1354-4508-BE36-6191073DFC46}">
      <dgm:prSet/>
      <dgm:spPr/>
      <dgm:t>
        <a:bodyPr/>
        <a:lstStyle/>
        <a:p>
          <a:endParaRPr lang="ru-RU"/>
        </a:p>
      </dgm:t>
    </dgm:pt>
    <dgm:pt modelId="{9E236519-D8D8-44E3-8215-B14ECC7773E9}" type="sibTrans" cxnId="{302A7CEC-1354-4508-BE36-6191073DFC46}">
      <dgm:prSet/>
      <dgm:spPr/>
      <dgm:t>
        <a:bodyPr/>
        <a:lstStyle/>
        <a:p>
          <a:endParaRPr lang="ru-RU"/>
        </a:p>
      </dgm:t>
    </dgm:pt>
    <dgm:pt modelId="{D6CAEFD8-CF92-4C33-8B82-7A26525B986D}" type="pres">
      <dgm:prSet presAssocID="{21AAD46E-1570-44C6-AE24-BCACDEF8023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4F10FE-14F2-4BD9-BFB2-34108251B49D}" type="pres">
      <dgm:prSet presAssocID="{21AAD46E-1570-44C6-AE24-BCACDEF80233}" presName="children" presStyleCnt="0"/>
      <dgm:spPr/>
    </dgm:pt>
    <dgm:pt modelId="{733003C2-1B8B-4CCF-9382-2CCBF2129B7E}" type="pres">
      <dgm:prSet presAssocID="{21AAD46E-1570-44C6-AE24-BCACDEF80233}" presName="child2group" presStyleCnt="0"/>
      <dgm:spPr/>
    </dgm:pt>
    <dgm:pt modelId="{D15129FD-A38E-42C2-965A-3236F5A18A01}" type="pres">
      <dgm:prSet presAssocID="{21AAD46E-1570-44C6-AE24-BCACDEF80233}" presName="child2" presStyleLbl="bgAcc1" presStyleIdx="0" presStyleCnt="1"/>
      <dgm:spPr/>
      <dgm:t>
        <a:bodyPr/>
        <a:lstStyle/>
        <a:p>
          <a:endParaRPr lang="ru-RU"/>
        </a:p>
      </dgm:t>
    </dgm:pt>
    <dgm:pt modelId="{29EE199B-3656-4FBC-85E6-C38CB67FF9FE}" type="pres">
      <dgm:prSet presAssocID="{21AAD46E-1570-44C6-AE24-BCACDEF80233}" presName="child2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E302-DDA5-4AC3-9B75-E2B4EE2B3C4C}" type="pres">
      <dgm:prSet presAssocID="{21AAD46E-1570-44C6-AE24-BCACDEF80233}" presName="childPlaceholder" presStyleCnt="0"/>
      <dgm:spPr/>
    </dgm:pt>
    <dgm:pt modelId="{5CBAF0A9-1DB1-4C2A-B2EF-C6376BD25BE3}" type="pres">
      <dgm:prSet presAssocID="{21AAD46E-1570-44C6-AE24-BCACDEF80233}" presName="circle" presStyleCnt="0"/>
      <dgm:spPr/>
    </dgm:pt>
    <dgm:pt modelId="{0B76FA2F-3D22-4075-8395-E547624FEA69}" type="pres">
      <dgm:prSet presAssocID="{21AAD46E-1570-44C6-AE24-BCACDEF8023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53F15-67F9-45AE-8DCB-F0791F2E1DA3}" type="pres">
      <dgm:prSet presAssocID="{21AAD46E-1570-44C6-AE24-BCACDEF8023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06271-58FD-49E5-AF56-7C155351D4E6}" type="pres">
      <dgm:prSet presAssocID="{21AAD46E-1570-44C6-AE24-BCACDEF8023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8528B-66DF-4E2F-A89A-1CB3206CD9DE}" type="pres">
      <dgm:prSet presAssocID="{21AAD46E-1570-44C6-AE24-BCACDEF80233}" presName="quadrant4" presStyleLbl="node1" presStyleIdx="3" presStyleCnt="4" custLinFactNeighborX="33" custLinFactNeighborY="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F60CD-111A-438C-92DF-45A6BA2938D8}" type="pres">
      <dgm:prSet presAssocID="{21AAD46E-1570-44C6-AE24-BCACDEF80233}" presName="quadrantPlaceholder" presStyleCnt="0"/>
      <dgm:spPr/>
    </dgm:pt>
    <dgm:pt modelId="{B92A3974-1E66-438D-9283-6CEE48333DDE}" type="pres">
      <dgm:prSet presAssocID="{21AAD46E-1570-44C6-AE24-BCACDEF80233}" presName="center1" presStyleLbl="fgShp" presStyleIdx="0" presStyleCnt="2"/>
      <dgm:spPr/>
    </dgm:pt>
    <dgm:pt modelId="{64D394B6-2B92-4C7B-A31F-C25A741C699B}" type="pres">
      <dgm:prSet presAssocID="{21AAD46E-1570-44C6-AE24-BCACDEF80233}" presName="center2" presStyleLbl="fgShp" presStyleIdx="1" presStyleCnt="2"/>
      <dgm:spPr/>
    </dgm:pt>
  </dgm:ptLst>
  <dgm:cxnLst>
    <dgm:cxn modelId="{D9B35FE4-0D27-43D5-8803-FF2863062C7A}" type="presOf" srcId="{810E3C5E-D7E2-4B6D-B487-548249683D30}" destId="{FF106271-58FD-49E5-AF56-7C155351D4E6}" srcOrd="0" destOrd="0" presId="urn:microsoft.com/office/officeart/2005/8/layout/cycle4#1"/>
    <dgm:cxn modelId="{57C93124-EBD5-405A-BF91-470640E8E779}" type="presOf" srcId="{B93DEB61-11DA-4B2C-BBAD-5960B90E5678}" destId="{B5B8528B-66DF-4E2F-A89A-1CB3206CD9DE}" srcOrd="0" destOrd="0" presId="urn:microsoft.com/office/officeart/2005/8/layout/cycle4#1"/>
    <dgm:cxn modelId="{87CC34FD-48CD-4CDA-A6EB-01C712F2B4DD}" srcId="{C35C5B5C-ECE1-4CD3-A0CE-E01D9FFC9A11}" destId="{CC4801A9-99AA-4ACE-B6BE-D31667687647}" srcOrd="0" destOrd="0" parTransId="{5FE4A730-E253-4A83-A572-EAEA34A18D84}" sibTransId="{ACE8E148-FDCB-46B3-B3B1-BF56CFEE4C7F}"/>
    <dgm:cxn modelId="{CF6E4F49-9CFE-4606-881F-CF70F55A5F5D}" srcId="{21AAD46E-1570-44C6-AE24-BCACDEF80233}" destId="{B93DEB61-11DA-4B2C-BBAD-5960B90E5678}" srcOrd="3" destOrd="0" parTransId="{6DA23D59-E7BC-4594-863F-347C669D52CF}" sibTransId="{9D6AF150-C36C-453B-AA3C-94BBE8C99E33}"/>
    <dgm:cxn modelId="{302A7CEC-1354-4508-BE36-6191073DFC46}" srcId="{21AAD46E-1570-44C6-AE24-BCACDEF80233}" destId="{C35C5B5C-ECE1-4CD3-A0CE-E01D9FFC9A11}" srcOrd="1" destOrd="0" parTransId="{BF42D991-8D9F-48B1-959C-476771F82B05}" sibTransId="{9E236519-D8D8-44E3-8215-B14ECC7773E9}"/>
    <dgm:cxn modelId="{F1CD5F52-6E2A-41AC-9533-2B2D78345469}" type="presOf" srcId="{CC4801A9-99AA-4ACE-B6BE-D31667687647}" destId="{29EE199B-3656-4FBC-85E6-C38CB67FF9FE}" srcOrd="1" destOrd="0" presId="urn:microsoft.com/office/officeart/2005/8/layout/cycle4#1"/>
    <dgm:cxn modelId="{AD6C7573-1E02-4232-AA0A-FCD2F8DD65FF}" srcId="{93F0C45D-02C5-4CE3-B9AB-85921EB263E2}" destId="{1460E77C-DE03-4731-AACC-3D0EBCB7270A}" srcOrd="0" destOrd="0" parTransId="{18B42A6A-4A42-424C-8CE2-543AB655F170}" sibTransId="{07C881D2-0586-49F9-BFCC-6CDC4864516E}"/>
    <dgm:cxn modelId="{02401AA8-317E-41B8-9786-60CA5A52D434}" srcId="{21AAD46E-1570-44C6-AE24-BCACDEF80233}" destId="{93F0C45D-02C5-4CE3-B9AB-85921EB263E2}" srcOrd="4" destOrd="0" parTransId="{090B1AE4-7D26-4250-88EE-7E089B123BF2}" sibTransId="{E1ABA5A1-1551-49B9-842C-E2FE35B01AC6}"/>
    <dgm:cxn modelId="{1696B11D-E948-4338-B6FD-764689ACC736}" srcId="{EFF72110-CB94-4FEF-A66E-EF5AB0CEE9F4}" destId="{CE8E024E-066D-4A3C-BE56-CD19502C3E63}" srcOrd="0" destOrd="0" parTransId="{0009F0B5-78E7-4CDC-A71C-C910062283F1}" sibTransId="{7D7123C9-2BAA-4D4F-996C-0DD221814AC7}"/>
    <dgm:cxn modelId="{1CBC8700-7C18-4609-9CFD-D242ABC7114D}" srcId="{21AAD46E-1570-44C6-AE24-BCACDEF80233}" destId="{2DADEA7F-E83C-4397-A071-2CE11D58961E}" srcOrd="7" destOrd="0" parTransId="{1C34A594-EEDF-4C86-8F18-0E0CFE596630}" sibTransId="{9C893889-32BD-4A38-B133-66C63D52098C}"/>
    <dgm:cxn modelId="{A5ED68E5-CA30-448D-BC15-DA7C21CA99F1}" type="presOf" srcId="{21AAD46E-1570-44C6-AE24-BCACDEF80233}" destId="{D6CAEFD8-CF92-4C33-8B82-7A26525B986D}" srcOrd="0" destOrd="0" presId="urn:microsoft.com/office/officeart/2005/8/layout/cycle4#1"/>
    <dgm:cxn modelId="{3CB74FE3-71C6-4B33-BD28-DCFEFD822B9F}" srcId="{21AAD46E-1570-44C6-AE24-BCACDEF80233}" destId="{EFF72110-CB94-4FEF-A66E-EF5AB0CEE9F4}" srcOrd="6" destOrd="0" parTransId="{A2394DDA-3407-489A-B2E7-DB551C6FB247}" sibTransId="{05F9A354-84E2-4724-B49C-23E418EE0061}"/>
    <dgm:cxn modelId="{C529065D-CD64-4102-8F45-422EE8618BD4}" srcId="{21AAD46E-1570-44C6-AE24-BCACDEF80233}" destId="{810E3C5E-D7E2-4B6D-B487-548249683D30}" srcOrd="2" destOrd="0" parTransId="{08977F59-59B2-492A-9F2B-972CC0E8927B}" sibTransId="{C9F11C0B-98E7-457B-91FD-F61B364DE4AF}"/>
    <dgm:cxn modelId="{62FFA6CB-EB69-45B9-83B8-E26F9FA98FEC}" srcId="{21AAD46E-1570-44C6-AE24-BCACDEF80233}" destId="{BBDA26C0-FA45-4AAD-9298-E4B8A05E432E}" srcOrd="5" destOrd="0" parTransId="{391654F7-808E-4C80-8976-58C705626C65}" sibTransId="{F0422B45-8BB4-4E05-AEBD-738C6E4A6BCB}"/>
    <dgm:cxn modelId="{6C3033CD-A8B4-4F7D-9202-86A3F61F0B16}" type="presOf" srcId="{298B8F66-D140-463B-97C9-CDCB5189C311}" destId="{0B76FA2F-3D22-4075-8395-E547624FEA69}" srcOrd="0" destOrd="0" presId="urn:microsoft.com/office/officeart/2005/8/layout/cycle4#1"/>
    <dgm:cxn modelId="{55123708-B27D-4642-871D-FFB81D26FD7A}" type="presOf" srcId="{CC4801A9-99AA-4ACE-B6BE-D31667687647}" destId="{D15129FD-A38E-42C2-965A-3236F5A18A01}" srcOrd="0" destOrd="0" presId="urn:microsoft.com/office/officeart/2005/8/layout/cycle4#1"/>
    <dgm:cxn modelId="{7DA9DC80-BD8B-44E8-95B6-32A4C647FD64}" srcId="{2DADEA7F-E83C-4397-A071-2CE11D58961E}" destId="{B7A099A8-F874-483D-83B3-18ACD2DF213F}" srcOrd="0" destOrd="0" parTransId="{6FCDDF40-6576-4454-B20C-85660BD1F08C}" sibTransId="{83E87789-DDFF-41B6-B1AF-49A58F775412}"/>
    <dgm:cxn modelId="{2871FDCD-6C26-4409-968B-825410546479}" srcId="{21AAD46E-1570-44C6-AE24-BCACDEF80233}" destId="{298B8F66-D140-463B-97C9-CDCB5189C311}" srcOrd="0" destOrd="0" parTransId="{B92B6F26-2B91-497A-8305-6362AB39AA6D}" sibTransId="{4B20E521-7304-4ACB-9713-E511CCB6E658}"/>
    <dgm:cxn modelId="{CC49FC9C-317A-4B5B-BA5A-07D571B3E30F}" type="presOf" srcId="{C35C5B5C-ECE1-4CD3-A0CE-E01D9FFC9A11}" destId="{18353F15-67F9-45AE-8DCB-F0791F2E1DA3}" srcOrd="0" destOrd="0" presId="urn:microsoft.com/office/officeart/2005/8/layout/cycle4#1"/>
    <dgm:cxn modelId="{D147D2A1-1C92-46A1-8F4E-D6A83AD8D006}" type="presParOf" srcId="{D6CAEFD8-CF92-4C33-8B82-7A26525B986D}" destId="{1C4F10FE-14F2-4BD9-BFB2-34108251B49D}" srcOrd="0" destOrd="0" presId="urn:microsoft.com/office/officeart/2005/8/layout/cycle4#1"/>
    <dgm:cxn modelId="{368CE352-792A-49C3-9F6C-031F0B25597A}" type="presParOf" srcId="{1C4F10FE-14F2-4BD9-BFB2-34108251B49D}" destId="{733003C2-1B8B-4CCF-9382-2CCBF2129B7E}" srcOrd="0" destOrd="0" presId="urn:microsoft.com/office/officeart/2005/8/layout/cycle4#1"/>
    <dgm:cxn modelId="{D2478C37-0848-4A2A-B210-D8F5D98C01E1}" type="presParOf" srcId="{733003C2-1B8B-4CCF-9382-2CCBF2129B7E}" destId="{D15129FD-A38E-42C2-965A-3236F5A18A01}" srcOrd="0" destOrd="0" presId="urn:microsoft.com/office/officeart/2005/8/layout/cycle4#1"/>
    <dgm:cxn modelId="{ADE5E2B9-DD45-444E-9ED2-7777C43EA8B8}" type="presParOf" srcId="{733003C2-1B8B-4CCF-9382-2CCBF2129B7E}" destId="{29EE199B-3656-4FBC-85E6-C38CB67FF9FE}" srcOrd="1" destOrd="0" presId="urn:microsoft.com/office/officeart/2005/8/layout/cycle4#1"/>
    <dgm:cxn modelId="{93AADA22-0456-4735-8E0F-BE8662508A27}" type="presParOf" srcId="{1C4F10FE-14F2-4BD9-BFB2-34108251B49D}" destId="{5733E302-DDA5-4AC3-9B75-E2B4EE2B3C4C}" srcOrd="1" destOrd="0" presId="urn:microsoft.com/office/officeart/2005/8/layout/cycle4#1"/>
    <dgm:cxn modelId="{16EB87C0-50EC-46F3-AD67-C1D48423D7FE}" type="presParOf" srcId="{D6CAEFD8-CF92-4C33-8B82-7A26525B986D}" destId="{5CBAF0A9-1DB1-4C2A-B2EF-C6376BD25BE3}" srcOrd="1" destOrd="0" presId="urn:microsoft.com/office/officeart/2005/8/layout/cycle4#1"/>
    <dgm:cxn modelId="{8CEC6EC3-8CF1-4E2F-ACCB-23F7F00A94B2}" type="presParOf" srcId="{5CBAF0A9-1DB1-4C2A-B2EF-C6376BD25BE3}" destId="{0B76FA2F-3D22-4075-8395-E547624FEA69}" srcOrd="0" destOrd="0" presId="urn:microsoft.com/office/officeart/2005/8/layout/cycle4#1"/>
    <dgm:cxn modelId="{7BA11EA3-B12F-4D4D-BBBA-8470F23129F6}" type="presParOf" srcId="{5CBAF0A9-1DB1-4C2A-B2EF-C6376BD25BE3}" destId="{18353F15-67F9-45AE-8DCB-F0791F2E1DA3}" srcOrd="1" destOrd="0" presId="urn:microsoft.com/office/officeart/2005/8/layout/cycle4#1"/>
    <dgm:cxn modelId="{67B3AAF0-950C-4F62-BF93-67D6FE812884}" type="presParOf" srcId="{5CBAF0A9-1DB1-4C2A-B2EF-C6376BD25BE3}" destId="{FF106271-58FD-49E5-AF56-7C155351D4E6}" srcOrd="2" destOrd="0" presId="urn:microsoft.com/office/officeart/2005/8/layout/cycle4#1"/>
    <dgm:cxn modelId="{DCBA73C6-56E6-403E-9680-972AFA94F58A}" type="presParOf" srcId="{5CBAF0A9-1DB1-4C2A-B2EF-C6376BD25BE3}" destId="{B5B8528B-66DF-4E2F-A89A-1CB3206CD9DE}" srcOrd="3" destOrd="0" presId="urn:microsoft.com/office/officeart/2005/8/layout/cycle4#1"/>
    <dgm:cxn modelId="{68A688EE-8302-4479-811D-C59EF243CC43}" type="presParOf" srcId="{5CBAF0A9-1DB1-4C2A-B2EF-C6376BD25BE3}" destId="{766F60CD-111A-438C-92DF-45A6BA2938D8}" srcOrd="4" destOrd="0" presId="urn:microsoft.com/office/officeart/2005/8/layout/cycle4#1"/>
    <dgm:cxn modelId="{61A1F53B-5908-44C7-8139-E1A2986D004F}" type="presParOf" srcId="{D6CAEFD8-CF92-4C33-8B82-7A26525B986D}" destId="{B92A3974-1E66-438D-9283-6CEE48333DDE}" srcOrd="2" destOrd="0" presId="urn:microsoft.com/office/officeart/2005/8/layout/cycle4#1"/>
    <dgm:cxn modelId="{044168AB-BDEC-49E5-A0CC-6AB3BD021033}" type="presParOf" srcId="{D6CAEFD8-CF92-4C33-8B82-7A26525B986D}" destId="{64D394B6-2B92-4C7B-A31F-C25A741C699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9C724C-B825-489E-B0BF-F1900E6345D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75359-BA4E-4259-8993-2E78158AB377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700" dirty="0"/>
        </a:p>
      </dgm:t>
    </dgm:pt>
    <dgm:pt modelId="{085411C8-C4C7-4695-A011-713EA5756491}" type="parTrans" cxnId="{2FCC624D-80CC-4614-AD97-0C2516AA7351}">
      <dgm:prSet/>
      <dgm:spPr/>
      <dgm:t>
        <a:bodyPr/>
        <a:lstStyle/>
        <a:p>
          <a:endParaRPr lang="ru-RU"/>
        </a:p>
      </dgm:t>
    </dgm:pt>
    <dgm:pt modelId="{41DC6219-A095-4560-9DC0-46B758360F0E}" type="sibTrans" cxnId="{2FCC624D-80CC-4614-AD97-0C2516AA7351}">
      <dgm:prSet/>
      <dgm:spPr/>
      <dgm:t>
        <a:bodyPr/>
        <a:lstStyle/>
        <a:p>
          <a:endParaRPr lang="ru-RU"/>
        </a:p>
      </dgm:t>
    </dgm:pt>
    <dgm:pt modelId="{640FE58C-FAB4-4DDA-B291-611584D3A65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Консультация для родителей «Что мы знаем о нашем городе».</a:t>
          </a:r>
          <a:endParaRPr lang="ru-RU" sz="1800" b="1" dirty="0"/>
        </a:p>
      </dgm:t>
    </dgm:pt>
    <dgm:pt modelId="{894C3A1C-3689-44DC-83C7-6F6083347CF4}" type="parTrans" cxnId="{1A4C193B-D8A2-4A75-9EC6-78F510C17E4B}">
      <dgm:prSet/>
      <dgm:spPr/>
      <dgm:t>
        <a:bodyPr/>
        <a:lstStyle/>
        <a:p>
          <a:endParaRPr lang="ru-RU"/>
        </a:p>
      </dgm:t>
    </dgm:pt>
    <dgm:pt modelId="{D72F83C2-AF3D-4E60-A70C-EB94152EF7B7}" type="sibTrans" cxnId="{1A4C193B-D8A2-4A75-9EC6-78F510C17E4B}">
      <dgm:prSet/>
      <dgm:spPr/>
      <dgm:t>
        <a:bodyPr/>
        <a:lstStyle/>
        <a:p>
          <a:endParaRPr lang="ru-RU"/>
        </a:p>
      </dgm:t>
    </dgm:pt>
    <dgm:pt modelId="{179BF3E5-5A53-4115-BE8B-3B691D6FF525}">
      <dgm:prSet phldrT="[Текст]" custT="1"/>
      <dgm:spPr/>
      <dgm:t>
        <a:bodyPr/>
        <a:lstStyle/>
        <a:p>
          <a:r>
            <a:rPr lang="ru-RU" sz="1800" b="1" dirty="0" smtClean="0"/>
            <a:t>Индивидуальные беседы с родителями на тему патриотического воспитания детей. </a:t>
          </a:r>
          <a:endParaRPr lang="ru-RU" sz="1800" b="1" dirty="0"/>
        </a:p>
      </dgm:t>
    </dgm:pt>
    <dgm:pt modelId="{DD4F2310-C5C0-46DF-A65C-8963D27C70E9}" type="parTrans" cxnId="{AA8B9285-47BF-4EBD-8F2F-A30C6770972C}">
      <dgm:prSet/>
      <dgm:spPr/>
      <dgm:t>
        <a:bodyPr/>
        <a:lstStyle/>
        <a:p>
          <a:endParaRPr lang="ru-RU"/>
        </a:p>
      </dgm:t>
    </dgm:pt>
    <dgm:pt modelId="{D0FF3471-26EE-48CE-AC3E-5671507CF493}" type="sibTrans" cxnId="{AA8B9285-47BF-4EBD-8F2F-A30C6770972C}">
      <dgm:prSet/>
      <dgm:spPr/>
      <dgm:t>
        <a:bodyPr/>
        <a:lstStyle/>
        <a:p>
          <a:endParaRPr lang="ru-RU"/>
        </a:p>
      </dgm:t>
    </dgm:pt>
    <dgm:pt modelId="{D396E1D1-CB26-4B32-8115-1FC0942D7ADC}">
      <dgm:prSet phldrT="[Текст]" phldr="1"/>
      <dgm:spPr/>
      <dgm:t>
        <a:bodyPr/>
        <a:lstStyle/>
        <a:p>
          <a:endParaRPr lang="ru-RU"/>
        </a:p>
      </dgm:t>
    </dgm:pt>
    <dgm:pt modelId="{C854E5AF-00B5-41C1-91CC-5FF467FE8028}" type="parTrans" cxnId="{9E17FD92-26AE-42E1-B9EA-82F77E7F309A}">
      <dgm:prSet/>
      <dgm:spPr/>
      <dgm:t>
        <a:bodyPr/>
        <a:lstStyle/>
        <a:p>
          <a:endParaRPr lang="ru-RU"/>
        </a:p>
      </dgm:t>
    </dgm:pt>
    <dgm:pt modelId="{D491B798-0A52-45E8-BFBC-687FA84DE518}" type="sibTrans" cxnId="{9E17FD92-26AE-42E1-B9EA-82F77E7F309A}">
      <dgm:prSet/>
      <dgm:spPr/>
      <dgm:t>
        <a:bodyPr/>
        <a:lstStyle/>
        <a:p>
          <a:endParaRPr lang="ru-RU"/>
        </a:p>
      </dgm:t>
    </dgm:pt>
    <dgm:pt modelId="{3B5BBBB0-A957-4B9F-A70D-03F871A8A97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Материал в уголок родителей «Наш город».</a:t>
          </a:r>
          <a:endParaRPr lang="ru-RU" sz="1800" b="1" dirty="0"/>
        </a:p>
      </dgm:t>
    </dgm:pt>
    <dgm:pt modelId="{AB638FA2-30E7-4752-82B5-17544BC1E920}" type="parTrans" cxnId="{45D382E6-F4C3-4A66-A924-19C0E184CBBA}">
      <dgm:prSet/>
      <dgm:spPr/>
      <dgm:t>
        <a:bodyPr/>
        <a:lstStyle/>
        <a:p>
          <a:endParaRPr lang="ru-RU"/>
        </a:p>
      </dgm:t>
    </dgm:pt>
    <dgm:pt modelId="{98F48906-2AC5-4190-9444-5DF0538B5857}" type="sibTrans" cxnId="{45D382E6-F4C3-4A66-A924-19C0E184CBBA}">
      <dgm:prSet/>
      <dgm:spPr/>
      <dgm:t>
        <a:bodyPr/>
        <a:lstStyle/>
        <a:p>
          <a:endParaRPr lang="ru-RU"/>
        </a:p>
      </dgm:t>
    </dgm:pt>
    <dgm:pt modelId="{13CC91CA-51E0-41E8-9F1B-DBAA94AC9C69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Папка-передвижка «Виды нашего города».</a:t>
          </a:r>
          <a:endParaRPr lang="ru-RU" sz="1800" b="1" dirty="0"/>
        </a:p>
      </dgm:t>
    </dgm:pt>
    <dgm:pt modelId="{F31081CB-B3BE-4B98-B203-941E9A00F67D}" type="parTrans" cxnId="{F59DE61B-0B44-40C8-93DB-4C755F26A434}">
      <dgm:prSet/>
      <dgm:spPr/>
      <dgm:t>
        <a:bodyPr/>
        <a:lstStyle/>
        <a:p>
          <a:endParaRPr lang="ru-RU"/>
        </a:p>
      </dgm:t>
    </dgm:pt>
    <dgm:pt modelId="{B79D0738-C806-4C6A-A9DD-E18C4F5AC55B}" type="sibTrans" cxnId="{F59DE61B-0B44-40C8-93DB-4C755F26A434}">
      <dgm:prSet/>
      <dgm:spPr/>
      <dgm:t>
        <a:bodyPr/>
        <a:lstStyle/>
        <a:p>
          <a:endParaRPr lang="ru-RU"/>
        </a:p>
      </dgm:t>
    </dgm:pt>
    <dgm:pt modelId="{5E908F9B-C8C6-4EA1-AE7E-0BB189F653BC}" type="pres">
      <dgm:prSet presAssocID="{F19C724C-B825-489E-B0BF-F1900E6345D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EA8AF-44F1-4701-9148-1F1FBD5919C4}" type="pres">
      <dgm:prSet presAssocID="{F19C724C-B825-489E-B0BF-F1900E6345D6}" presName="diamond" presStyleLbl="bgShp" presStyleIdx="0" presStyleCnt="1" custLinFactNeighborX="-3156" custLinFactNeighborY="-3156"/>
      <dgm:spPr/>
    </dgm:pt>
    <dgm:pt modelId="{4F02FC1A-5AD4-48F7-8D14-8CF38E4EF5DA}" type="pres">
      <dgm:prSet presAssocID="{F19C724C-B825-489E-B0BF-F1900E6345D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61EE0-6252-4E8D-8472-FD6A18298836}" type="pres">
      <dgm:prSet presAssocID="{F19C724C-B825-489E-B0BF-F1900E6345D6}" presName="quad2" presStyleLbl="node1" presStyleIdx="1" presStyleCnt="4" custScaleX="100208" custScaleY="100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B1218-FF72-44FF-ADA3-41230529FF41}" type="pres">
      <dgm:prSet presAssocID="{F19C724C-B825-489E-B0BF-F1900E6345D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42C39-2374-4293-8A23-2267AC4CF08A}" type="pres">
      <dgm:prSet presAssocID="{F19C724C-B825-489E-B0BF-F1900E6345D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C193B-D8A2-4A75-9EC6-78F510C17E4B}" srcId="{F19C724C-B825-489E-B0BF-F1900E6345D6}" destId="{640FE58C-FAB4-4DDA-B291-611584D3A657}" srcOrd="2" destOrd="0" parTransId="{894C3A1C-3689-44DC-83C7-6F6083347CF4}" sibTransId="{D72F83C2-AF3D-4E60-A70C-EB94152EF7B7}"/>
    <dgm:cxn modelId="{2FCC624D-80CC-4614-AD97-0C2516AA7351}" srcId="{F19C724C-B825-489E-B0BF-F1900E6345D6}" destId="{43475359-BA4E-4259-8993-2E78158AB377}" srcOrd="0" destOrd="0" parTransId="{085411C8-C4C7-4695-A011-713EA5756491}" sibTransId="{41DC6219-A095-4560-9DC0-46B758360F0E}"/>
    <dgm:cxn modelId="{F59DE61B-0B44-40C8-93DB-4C755F26A434}" srcId="{F19C724C-B825-489E-B0BF-F1900E6345D6}" destId="{13CC91CA-51E0-41E8-9F1B-DBAA94AC9C69}" srcOrd="1" destOrd="0" parTransId="{F31081CB-B3BE-4B98-B203-941E9A00F67D}" sibTransId="{B79D0738-C806-4C6A-A9DD-E18C4F5AC55B}"/>
    <dgm:cxn modelId="{17A36C7F-154F-4E26-8A1A-4BD90A0E51E9}" type="presOf" srcId="{43475359-BA4E-4259-8993-2E78158AB377}" destId="{4F02FC1A-5AD4-48F7-8D14-8CF38E4EF5DA}" srcOrd="0" destOrd="0" presId="urn:microsoft.com/office/officeart/2005/8/layout/matrix3"/>
    <dgm:cxn modelId="{45D382E6-F4C3-4A66-A924-19C0E184CBBA}" srcId="{43475359-BA4E-4259-8993-2E78158AB377}" destId="{3B5BBBB0-A957-4B9F-A70D-03F871A8A97C}" srcOrd="0" destOrd="0" parTransId="{AB638FA2-30E7-4752-82B5-17544BC1E920}" sibTransId="{98F48906-2AC5-4190-9444-5DF0538B5857}"/>
    <dgm:cxn modelId="{FCFEDF62-4326-4079-95A4-83D61FF5DAC5}" type="presOf" srcId="{3B5BBBB0-A957-4B9F-A70D-03F871A8A97C}" destId="{4F02FC1A-5AD4-48F7-8D14-8CF38E4EF5DA}" srcOrd="0" destOrd="1" presId="urn:microsoft.com/office/officeart/2005/8/layout/matrix3"/>
    <dgm:cxn modelId="{B86ECDB5-3477-4DD3-854E-92A7EB20F706}" type="presOf" srcId="{F19C724C-B825-489E-B0BF-F1900E6345D6}" destId="{5E908F9B-C8C6-4EA1-AE7E-0BB189F653BC}" srcOrd="0" destOrd="0" presId="urn:microsoft.com/office/officeart/2005/8/layout/matrix3"/>
    <dgm:cxn modelId="{AA8B9285-47BF-4EBD-8F2F-A30C6770972C}" srcId="{F19C724C-B825-489E-B0BF-F1900E6345D6}" destId="{179BF3E5-5A53-4115-BE8B-3B691D6FF525}" srcOrd="3" destOrd="0" parTransId="{DD4F2310-C5C0-46DF-A65C-8963D27C70E9}" sibTransId="{D0FF3471-26EE-48CE-AC3E-5671507CF493}"/>
    <dgm:cxn modelId="{F08EFD7E-B419-4482-A126-43FF6A4F01DF}" type="presOf" srcId="{179BF3E5-5A53-4115-BE8B-3B691D6FF525}" destId="{52042C39-2374-4293-8A23-2267AC4CF08A}" srcOrd="0" destOrd="0" presId="urn:microsoft.com/office/officeart/2005/8/layout/matrix3"/>
    <dgm:cxn modelId="{9E17FD92-26AE-42E1-B9EA-82F77E7F309A}" srcId="{F19C724C-B825-489E-B0BF-F1900E6345D6}" destId="{D396E1D1-CB26-4B32-8115-1FC0942D7ADC}" srcOrd="4" destOrd="0" parTransId="{C854E5AF-00B5-41C1-91CC-5FF467FE8028}" sibTransId="{D491B798-0A52-45E8-BFBC-687FA84DE518}"/>
    <dgm:cxn modelId="{0585C9B1-1D8B-432E-A7B6-54DA9DB76647}" type="presOf" srcId="{640FE58C-FAB4-4DDA-B291-611584D3A657}" destId="{9FCB1218-FF72-44FF-ADA3-41230529FF41}" srcOrd="0" destOrd="0" presId="urn:microsoft.com/office/officeart/2005/8/layout/matrix3"/>
    <dgm:cxn modelId="{F3ACAD28-5384-4DFF-8A0B-93675446CAD4}" type="presOf" srcId="{13CC91CA-51E0-41E8-9F1B-DBAA94AC9C69}" destId="{A2E61EE0-6252-4E8D-8472-FD6A18298836}" srcOrd="0" destOrd="0" presId="urn:microsoft.com/office/officeart/2005/8/layout/matrix3"/>
    <dgm:cxn modelId="{62E4F21C-50C9-46FA-A2E9-DCBF22E16AE5}" type="presParOf" srcId="{5E908F9B-C8C6-4EA1-AE7E-0BB189F653BC}" destId="{2B2EA8AF-44F1-4701-9148-1F1FBD5919C4}" srcOrd="0" destOrd="0" presId="urn:microsoft.com/office/officeart/2005/8/layout/matrix3"/>
    <dgm:cxn modelId="{126DA9B4-2DB7-4070-B1F7-D735D864D0A0}" type="presParOf" srcId="{5E908F9B-C8C6-4EA1-AE7E-0BB189F653BC}" destId="{4F02FC1A-5AD4-48F7-8D14-8CF38E4EF5DA}" srcOrd="1" destOrd="0" presId="urn:microsoft.com/office/officeart/2005/8/layout/matrix3"/>
    <dgm:cxn modelId="{C75B473E-7AFC-48A8-9D6A-DA22671F5679}" type="presParOf" srcId="{5E908F9B-C8C6-4EA1-AE7E-0BB189F653BC}" destId="{A2E61EE0-6252-4E8D-8472-FD6A18298836}" srcOrd="2" destOrd="0" presId="urn:microsoft.com/office/officeart/2005/8/layout/matrix3"/>
    <dgm:cxn modelId="{41744F0C-1FDA-49BF-B169-8EF2B41C71EE}" type="presParOf" srcId="{5E908F9B-C8C6-4EA1-AE7E-0BB189F653BC}" destId="{9FCB1218-FF72-44FF-ADA3-41230529FF41}" srcOrd="3" destOrd="0" presId="urn:microsoft.com/office/officeart/2005/8/layout/matrix3"/>
    <dgm:cxn modelId="{405CCB01-68A0-44B5-9EB0-1E0147DA4B93}" type="presParOf" srcId="{5E908F9B-C8C6-4EA1-AE7E-0BB189F653BC}" destId="{52042C39-2374-4293-8A23-2267AC4CF0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17C2A-F6C9-4869-96B6-66AD5C23A21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83C07-C0BE-4D88-9329-EE481DB38A45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Задачи образовательные</a:t>
          </a:r>
          <a:endParaRPr lang="ru-RU" sz="3200" dirty="0"/>
        </a:p>
      </dgm:t>
    </dgm:pt>
    <dgm:pt modelId="{0614063F-6003-41D1-9A22-F0EB785C92E4}" type="parTrans" cxnId="{C7676A1A-2E9B-4E06-B481-CA6B819DE6F2}">
      <dgm:prSet/>
      <dgm:spPr/>
      <dgm:t>
        <a:bodyPr/>
        <a:lstStyle/>
        <a:p>
          <a:endParaRPr lang="ru-RU"/>
        </a:p>
      </dgm:t>
    </dgm:pt>
    <dgm:pt modelId="{5047BDF1-D549-444C-98DF-702189748ECF}" type="sibTrans" cxnId="{C7676A1A-2E9B-4E06-B481-CA6B819DE6F2}">
      <dgm:prSet/>
      <dgm:spPr/>
      <dgm:t>
        <a:bodyPr/>
        <a:lstStyle/>
        <a:p>
          <a:endParaRPr lang="ru-RU"/>
        </a:p>
      </dgm:t>
    </dgm:pt>
    <dgm:pt modelId="{ADE36549-D767-45E4-9F64-C2BAD9BC0661}">
      <dgm:prSet phldrT="[Текст]"/>
      <dgm:spPr/>
      <dgm:t>
        <a:bodyPr/>
        <a:lstStyle/>
        <a:p>
          <a:r>
            <a:rPr lang="ru-RU" smtClean="0"/>
            <a:t>уточнить и систематизировать знания детей о родном городе – закрепить названия улиц, площадей, водоемов, промышленных предприятий;</a:t>
          </a:r>
          <a:endParaRPr lang="ru-RU" dirty="0"/>
        </a:p>
      </dgm:t>
    </dgm:pt>
    <dgm:pt modelId="{2D5F2C53-A571-4B7E-91D0-B01972E1380C}" type="parTrans" cxnId="{F533ADD2-9C49-4F40-980B-08B626CC6EA3}">
      <dgm:prSet/>
      <dgm:spPr/>
      <dgm:t>
        <a:bodyPr/>
        <a:lstStyle/>
        <a:p>
          <a:endParaRPr lang="ru-RU"/>
        </a:p>
      </dgm:t>
    </dgm:pt>
    <dgm:pt modelId="{7C811095-464A-4DF7-BB8B-9058CCE3E7A4}" type="sibTrans" cxnId="{F533ADD2-9C49-4F40-980B-08B626CC6EA3}">
      <dgm:prSet/>
      <dgm:spPr/>
      <dgm:t>
        <a:bodyPr/>
        <a:lstStyle/>
        <a:p>
          <a:endParaRPr lang="ru-RU"/>
        </a:p>
      </dgm:t>
    </dgm:pt>
    <dgm:pt modelId="{D7AC3DB2-5E0D-47C7-8518-05ADD0EC43D5}">
      <dgm:prSet phldrT="[Текст]"/>
      <dgm:spPr/>
      <dgm:t>
        <a:bodyPr/>
        <a:lstStyle/>
        <a:p>
          <a:r>
            <a:rPr lang="ru-RU" dirty="0" smtClean="0"/>
            <a:t>закрепить знания детей о том, что люди чтят память о выдающихся земляках, прославивших наш город;</a:t>
          </a:r>
          <a:endParaRPr lang="ru-RU" dirty="0"/>
        </a:p>
      </dgm:t>
    </dgm:pt>
    <dgm:pt modelId="{6D9C22C9-64C1-4080-B85A-C9E3EFB390A2}" type="parTrans" cxnId="{884FE37A-2C74-44CF-8C6A-A015E92535C6}">
      <dgm:prSet/>
      <dgm:spPr/>
      <dgm:t>
        <a:bodyPr/>
        <a:lstStyle/>
        <a:p>
          <a:endParaRPr lang="ru-RU"/>
        </a:p>
      </dgm:t>
    </dgm:pt>
    <dgm:pt modelId="{3516DF73-D64C-49F3-A1C8-E988CB3B772E}" type="sibTrans" cxnId="{884FE37A-2C74-44CF-8C6A-A015E92535C6}">
      <dgm:prSet/>
      <dgm:spPr/>
      <dgm:t>
        <a:bodyPr/>
        <a:lstStyle/>
        <a:p>
          <a:endParaRPr lang="ru-RU"/>
        </a:p>
      </dgm:t>
    </dgm:pt>
    <dgm:pt modelId="{899833C2-8DC3-42D3-9434-C4633BFE8EB2}">
      <dgm:prSet phldrT="[Текст]"/>
      <dgm:spPr/>
      <dgm:t>
        <a:bodyPr/>
        <a:lstStyle/>
        <a:p>
          <a:r>
            <a:rPr lang="ru-RU" smtClean="0"/>
            <a:t>продолжать знакомить детей с достопримечательностями нашего города.</a:t>
          </a:r>
          <a:endParaRPr lang="ru-RU" dirty="0"/>
        </a:p>
      </dgm:t>
    </dgm:pt>
    <dgm:pt modelId="{CAFF2EA3-DB5E-4C33-BDBF-E74F3ACBE8E7}" type="parTrans" cxnId="{00F1BF9F-E1D0-4599-AC2C-D0C84B3D21CA}">
      <dgm:prSet/>
      <dgm:spPr/>
      <dgm:t>
        <a:bodyPr/>
        <a:lstStyle/>
        <a:p>
          <a:endParaRPr lang="ru-RU"/>
        </a:p>
      </dgm:t>
    </dgm:pt>
    <dgm:pt modelId="{8A29A78A-4DCD-46CB-B783-55FC27988B31}" type="sibTrans" cxnId="{00F1BF9F-E1D0-4599-AC2C-D0C84B3D21CA}">
      <dgm:prSet/>
      <dgm:spPr/>
      <dgm:t>
        <a:bodyPr/>
        <a:lstStyle/>
        <a:p>
          <a:endParaRPr lang="ru-RU"/>
        </a:p>
      </dgm:t>
    </dgm:pt>
    <dgm:pt modelId="{6E592480-D615-403E-873C-31E049EB2C47}" type="pres">
      <dgm:prSet presAssocID="{D8617C2A-F6C9-4869-96B6-66AD5C23A2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4C7A7-059E-4E3F-8FE7-E60189AC9F09}" type="pres">
      <dgm:prSet presAssocID="{D8617C2A-F6C9-4869-96B6-66AD5C23A213}" presName="cycle" presStyleCnt="0"/>
      <dgm:spPr/>
    </dgm:pt>
    <dgm:pt modelId="{968714C4-6C8A-473A-9DBB-0DBBE55F9650}" type="pres">
      <dgm:prSet presAssocID="{F4C83C07-C0BE-4D88-9329-EE481DB38A45}" presName="nodeFirstNode" presStyleLbl="node1" presStyleIdx="0" presStyleCnt="4" custRadScaleRad="100048" custRadScaleInc="-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7C35B-A879-4E71-9A1C-C963B770599F}" type="pres">
      <dgm:prSet presAssocID="{5047BDF1-D549-444C-98DF-702189748EC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8233A41-7FCC-4280-A152-553A5D64C656}" type="pres">
      <dgm:prSet presAssocID="{ADE36549-D767-45E4-9F64-C2BAD9BC066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F83D-6E5C-4244-B5EE-AFFE04929352}" type="pres">
      <dgm:prSet presAssocID="{D7AC3DB2-5E0D-47C7-8518-05ADD0EC43D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FED24-BB19-4B6E-8D2E-A673670175A3}" type="pres">
      <dgm:prSet presAssocID="{899833C2-8DC3-42D3-9434-C4633BFE8EB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F1BF9F-E1D0-4599-AC2C-D0C84B3D21CA}" srcId="{D8617C2A-F6C9-4869-96B6-66AD5C23A213}" destId="{899833C2-8DC3-42D3-9434-C4633BFE8EB2}" srcOrd="3" destOrd="0" parTransId="{CAFF2EA3-DB5E-4C33-BDBF-E74F3ACBE8E7}" sibTransId="{8A29A78A-4DCD-46CB-B783-55FC27988B31}"/>
    <dgm:cxn modelId="{571795DC-C1D2-499A-B89F-766A1C59BCFE}" type="presOf" srcId="{ADE36549-D767-45E4-9F64-C2BAD9BC0661}" destId="{18233A41-7FCC-4280-A152-553A5D64C656}" srcOrd="0" destOrd="0" presId="urn:microsoft.com/office/officeart/2005/8/layout/cycle3"/>
    <dgm:cxn modelId="{8E2AFAC1-A575-4AAA-841C-AAEC7270A2F1}" type="presOf" srcId="{899833C2-8DC3-42D3-9434-C4633BFE8EB2}" destId="{A36FED24-BB19-4B6E-8D2E-A673670175A3}" srcOrd="0" destOrd="0" presId="urn:microsoft.com/office/officeart/2005/8/layout/cycle3"/>
    <dgm:cxn modelId="{EF7D67A8-D63A-42CA-B038-733F6B31419F}" type="presOf" srcId="{D7AC3DB2-5E0D-47C7-8518-05ADD0EC43D5}" destId="{B3E4F83D-6E5C-4244-B5EE-AFFE04929352}" srcOrd="0" destOrd="0" presId="urn:microsoft.com/office/officeart/2005/8/layout/cycle3"/>
    <dgm:cxn modelId="{F533ADD2-9C49-4F40-980B-08B626CC6EA3}" srcId="{D8617C2A-F6C9-4869-96B6-66AD5C23A213}" destId="{ADE36549-D767-45E4-9F64-C2BAD9BC0661}" srcOrd="1" destOrd="0" parTransId="{2D5F2C53-A571-4B7E-91D0-B01972E1380C}" sibTransId="{7C811095-464A-4DF7-BB8B-9058CCE3E7A4}"/>
    <dgm:cxn modelId="{DA23D62B-D096-4155-B8E0-CB2A5663197F}" type="presOf" srcId="{5047BDF1-D549-444C-98DF-702189748ECF}" destId="{C467C35B-A879-4E71-9A1C-C963B770599F}" srcOrd="0" destOrd="0" presId="urn:microsoft.com/office/officeart/2005/8/layout/cycle3"/>
    <dgm:cxn modelId="{7251DAC2-A6D8-44CC-AB40-3DD912276472}" type="presOf" srcId="{F4C83C07-C0BE-4D88-9329-EE481DB38A45}" destId="{968714C4-6C8A-473A-9DBB-0DBBE55F9650}" srcOrd="0" destOrd="0" presId="urn:microsoft.com/office/officeart/2005/8/layout/cycle3"/>
    <dgm:cxn modelId="{884FE37A-2C74-44CF-8C6A-A015E92535C6}" srcId="{D8617C2A-F6C9-4869-96B6-66AD5C23A213}" destId="{D7AC3DB2-5E0D-47C7-8518-05ADD0EC43D5}" srcOrd="2" destOrd="0" parTransId="{6D9C22C9-64C1-4080-B85A-C9E3EFB390A2}" sibTransId="{3516DF73-D64C-49F3-A1C8-E988CB3B772E}"/>
    <dgm:cxn modelId="{202233EB-2670-4365-8B36-C0A987B9A797}" type="presOf" srcId="{D8617C2A-F6C9-4869-96B6-66AD5C23A213}" destId="{6E592480-D615-403E-873C-31E049EB2C47}" srcOrd="0" destOrd="0" presId="urn:microsoft.com/office/officeart/2005/8/layout/cycle3"/>
    <dgm:cxn modelId="{C7676A1A-2E9B-4E06-B481-CA6B819DE6F2}" srcId="{D8617C2A-F6C9-4869-96B6-66AD5C23A213}" destId="{F4C83C07-C0BE-4D88-9329-EE481DB38A45}" srcOrd="0" destOrd="0" parTransId="{0614063F-6003-41D1-9A22-F0EB785C92E4}" sibTransId="{5047BDF1-D549-444C-98DF-702189748ECF}"/>
    <dgm:cxn modelId="{99D7A4B5-7EE9-4169-93EF-2FC7BD1BD680}" type="presParOf" srcId="{6E592480-D615-403E-873C-31E049EB2C47}" destId="{3824C7A7-059E-4E3F-8FE7-E60189AC9F09}" srcOrd="0" destOrd="0" presId="urn:microsoft.com/office/officeart/2005/8/layout/cycle3"/>
    <dgm:cxn modelId="{6D6C8356-FF4B-4AA0-9F54-90250C8260D5}" type="presParOf" srcId="{3824C7A7-059E-4E3F-8FE7-E60189AC9F09}" destId="{968714C4-6C8A-473A-9DBB-0DBBE55F9650}" srcOrd="0" destOrd="0" presId="urn:microsoft.com/office/officeart/2005/8/layout/cycle3"/>
    <dgm:cxn modelId="{075797EE-F02D-4E7A-AAC6-3739D331E7B7}" type="presParOf" srcId="{3824C7A7-059E-4E3F-8FE7-E60189AC9F09}" destId="{C467C35B-A879-4E71-9A1C-C963B770599F}" srcOrd="1" destOrd="0" presId="urn:microsoft.com/office/officeart/2005/8/layout/cycle3"/>
    <dgm:cxn modelId="{3FD4B5CE-5C40-4863-9033-C6AA15497E48}" type="presParOf" srcId="{3824C7A7-059E-4E3F-8FE7-E60189AC9F09}" destId="{18233A41-7FCC-4280-A152-553A5D64C656}" srcOrd="2" destOrd="0" presId="urn:microsoft.com/office/officeart/2005/8/layout/cycle3"/>
    <dgm:cxn modelId="{756A11B2-06B3-49EF-BCBB-AD184E165D00}" type="presParOf" srcId="{3824C7A7-059E-4E3F-8FE7-E60189AC9F09}" destId="{B3E4F83D-6E5C-4244-B5EE-AFFE04929352}" srcOrd="3" destOrd="0" presId="urn:microsoft.com/office/officeart/2005/8/layout/cycle3"/>
    <dgm:cxn modelId="{F943CB58-733E-43A6-8B89-0943BD52A3AB}" type="presParOf" srcId="{3824C7A7-059E-4E3F-8FE7-E60189AC9F09}" destId="{A36FED24-BB19-4B6E-8D2E-A673670175A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D0227-26A9-4E06-A4F8-FEF81CC455D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BD5AF-B174-4D9B-ACD6-39A01CCEBD15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Задачи развития</a:t>
          </a:r>
          <a:r>
            <a:rPr lang="ru-RU" dirty="0" smtClean="0"/>
            <a:t>:</a:t>
          </a:r>
          <a:endParaRPr lang="ru-RU" dirty="0"/>
        </a:p>
      </dgm:t>
    </dgm:pt>
    <dgm:pt modelId="{F442EDE0-0905-4904-9E71-E2C644B57A5C}" type="parTrans" cxnId="{BD736FF6-BBBD-45AF-A26D-C302E8CFDE16}">
      <dgm:prSet/>
      <dgm:spPr/>
      <dgm:t>
        <a:bodyPr/>
        <a:lstStyle/>
        <a:p>
          <a:endParaRPr lang="ru-RU"/>
        </a:p>
      </dgm:t>
    </dgm:pt>
    <dgm:pt modelId="{6EE8B6AA-C59C-479A-A730-15EAF50A74D1}" type="sibTrans" cxnId="{BD736FF6-BBBD-45AF-A26D-C302E8CFDE16}">
      <dgm:prSet/>
      <dgm:spPr/>
      <dgm:t>
        <a:bodyPr/>
        <a:lstStyle/>
        <a:p>
          <a:endParaRPr lang="ru-RU"/>
        </a:p>
      </dgm:t>
    </dgm:pt>
    <dgm:pt modelId="{0B970A9B-B243-4FF1-BC5A-5A76E36CC5E6}">
      <dgm:prSet phldrT="[Текст]"/>
      <dgm:spPr/>
      <dgm:t>
        <a:bodyPr/>
        <a:lstStyle/>
        <a:p>
          <a:r>
            <a:rPr lang="ru-RU" dirty="0" smtClean="0"/>
            <a:t>развитие познавательных способностей</a:t>
          </a:r>
          <a:endParaRPr lang="ru-RU" dirty="0"/>
        </a:p>
      </dgm:t>
    </dgm:pt>
    <dgm:pt modelId="{3055F11C-D378-4F3A-A36D-1FB8E5B096B0}" type="parTrans" cxnId="{0836F69D-E374-4A93-A859-01D5B45B2738}">
      <dgm:prSet/>
      <dgm:spPr/>
      <dgm:t>
        <a:bodyPr/>
        <a:lstStyle/>
        <a:p>
          <a:endParaRPr lang="ru-RU"/>
        </a:p>
      </dgm:t>
    </dgm:pt>
    <dgm:pt modelId="{EF557E42-257F-407D-82F1-BD8DFA540547}" type="sibTrans" cxnId="{0836F69D-E374-4A93-A859-01D5B45B2738}">
      <dgm:prSet/>
      <dgm:spPr/>
      <dgm:t>
        <a:bodyPr/>
        <a:lstStyle/>
        <a:p>
          <a:endParaRPr lang="ru-RU"/>
        </a:p>
      </dgm:t>
    </dgm:pt>
    <dgm:pt modelId="{583A74EA-1492-4402-992F-31439A059256}">
      <dgm:prSet phldrT="[Текст]"/>
      <dgm:spPr/>
      <dgm:t>
        <a:bodyPr/>
        <a:lstStyle/>
        <a:p>
          <a:r>
            <a:rPr lang="ru-RU" dirty="0" smtClean="0"/>
            <a:t>развитие воображения, фантазии;</a:t>
          </a:r>
          <a:endParaRPr lang="ru-RU" dirty="0"/>
        </a:p>
      </dgm:t>
    </dgm:pt>
    <dgm:pt modelId="{D80B5B24-3E6A-4D59-B8A8-B7F52F746753}" type="parTrans" cxnId="{98726ABF-75D2-4A19-88E2-9A0D3C4EBC2D}">
      <dgm:prSet/>
      <dgm:spPr/>
      <dgm:t>
        <a:bodyPr/>
        <a:lstStyle/>
        <a:p>
          <a:endParaRPr lang="ru-RU"/>
        </a:p>
      </dgm:t>
    </dgm:pt>
    <dgm:pt modelId="{12A6D85F-DF3C-4362-96FE-C0BCA52562BA}" type="sibTrans" cxnId="{98726ABF-75D2-4A19-88E2-9A0D3C4EBC2D}">
      <dgm:prSet/>
      <dgm:spPr/>
      <dgm:t>
        <a:bodyPr/>
        <a:lstStyle/>
        <a:p>
          <a:endParaRPr lang="ru-RU"/>
        </a:p>
      </dgm:t>
    </dgm:pt>
    <dgm:pt modelId="{044928BF-4A85-457A-B25C-B092D2942A1B}">
      <dgm:prSet phldrT="[Текст]"/>
      <dgm:spPr/>
      <dgm:t>
        <a:bodyPr/>
        <a:lstStyle/>
        <a:p>
          <a:r>
            <a:rPr lang="ru-RU" dirty="0" smtClean="0"/>
            <a:t>развитие интереса и любви к родному городу</a:t>
          </a:r>
          <a:endParaRPr lang="ru-RU" dirty="0"/>
        </a:p>
      </dgm:t>
    </dgm:pt>
    <dgm:pt modelId="{377C80DC-88A2-44DC-9A3B-7DA24530080F}" type="parTrans" cxnId="{841A7B91-70D0-42E0-BD65-1686CBE6456A}">
      <dgm:prSet/>
      <dgm:spPr/>
      <dgm:t>
        <a:bodyPr/>
        <a:lstStyle/>
        <a:p>
          <a:endParaRPr lang="ru-RU"/>
        </a:p>
      </dgm:t>
    </dgm:pt>
    <dgm:pt modelId="{95B6FC90-DE73-4629-AC72-F6E9325D6CEE}" type="sibTrans" cxnId="{841A7B91-70D0-42E0-BD65-1686CBE6456A}">
      <dgm:prSet/>
      <dgm:spPr/>
      <dgm:t>
        <a:bodyPr/>
        <a:lstStyle/>
        <a:p>
          <a:endParaRPr lang="ru-RU"/>
        </a:p>
      </dgm:t>
    </dgm:pt>
    <dgm:pt modelId="{05B9B800-95E2-4D44-8A1C-6FBAA02972FC}">
      <dgm:prSet phldrT="[Текст]"/>
      <dgm:spPr/>
      <dgm:t>
        <a:bodyPr/>
        <a:lstStyle/>
        <a:p>
          <a:r>
            <a:rPr lang="ru-RU" dirty="0" smtClean="0"/>
            <a:t>развитие коммуникативных навыков.</a:t>
          </a:r>
          <a:endParaRPr lang="ru-RU" dirty="0"/>
        </a:p>
      </dgm:t>
    </dgm:pt>
    <dgm:pt modelId="{51170191-A577-44E4-97D2-0EBC1FF816BB}" type="parTrans" cxnId="{AB7AF077-6026-470B-B8F1-EA441485EE40}">
      <dgm:prSet/>
      <dgm:spPr/>
      <dgm:t>
        <a:bodyPr/>
        <a:lstStyle/>
        <a:p>
          <a:endParaRPr lang="ru-RU"/>
        </a:p>
      </dgm:t>
    </dgm:pt>
    <dgm:pt modelId="{609E4FAA-14E5-406D-8A30-B0108FEAD6C0}" type="sibTrans" cxnId="{AB7AF077-6026-470B-B8F1-EA441485EE40}">
      <dgm:prSet/>
      <dgm:spPr/>
      <dgm:t>
        <a:bodyPr/>
        <a:lstStyle/>
        <a:p>
          <a:endParaRPr lang="ru-RU"/>
        </a:p>
      </dgm:t>
    </dgm:pt>
    <dgm:pt modelId="{CE6F7371-D891-407F-8E8E-9A43654E5639}" type="pres">
      <dgm:prSet presAssocID="{19DD0227-26A9-4E06-A4F8-FEF81CC455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7609C0-BDC7-4583-8BD0-CFE72BA1C6D9}" type="pres">
      <dgm:prSet presAssocID="{0A5BD5AF-B174-4D9B-ACD6-39A01CCEBD15}" presName="node" presStyleLbl="node1" presStyleIdx="0" presStyleCnt="5" custScaleX="185640" custScaleY="118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B4356-9390-4F25-B18C-B1911DDEF45A}" type="pres">
      <dgm:prSet presAssocID="{0A5BD5AF-B174-4D9B-ACD6-39A01CCEBD15}" presName="spNode" presStyleCnt="0"/>
      <dgm:spPr/>
    </dgm:pt>
    <dgm:pt modelId="{A1C05054-CA33-42D0-8C6D-3AE827E43358}" type="pres">
      <dgm:prSet presAssocID="{6EE8B6AA-C59C-479A-A730-15EAF50A74D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FF42344-8639-436B-A004-EDE2308899D6}" type="pres">
      <dgm:prSet presAssocID="{0B970A9B-B243-4FF1-BC5A-5A76E36CC5E6}" presName="node" presStyleLbl="node1" presStyleIdx="1" presStyleCnt="5" custScaleX="168902" custScaleY="155994" custRadScaleRad="89230" custRadScaleInc="-9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211BD-9EB5-4127-8B73-32636016EE4C}" type="pres">
      <dgm:prSet presAssocID="{0B970A9B-B243-4FF1-BC5A-5A76E36CC5E6}" presName="spNode" presStyleCnt="0"/>
      <dgm:spPr/>
    </dgm:pt>
    <dgm:pt modelId="{C7B62F4C-4B93-4077-BD3E-407E1695609A}" type="pres">
      <dgm:prSet presAssocID="{EF557E42-257F-407D-82F1-BD8DFA54054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1A82B2A-166C-4187-916E-08E6FCB3B5FE}" type="pres">
      <dgm:prSet presAssocID="{583A74EA-1492-4402-992F-31439A059256}" presName="node" presStyleLbl="node1" presStyleIdx="2" presStyleCnt="5" custScaleX="124432" custScaleY="13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32DC5-0C4C-45B9-920B-1F4DEDE816DA}" type="pres">
      <dgm:prSet presAssocID="{583A74EA-1492-4402-992F-31439A059256}" presName="spNode" presStyleCnt="0"/>
      <dgm:spPr/>
    </dgm:pt>
    <dgm:pt modelId="{8D9D800E-A1C3-41EE-A1A5-E116799F4852}" type="pres">
      <dgm:prSet presAssocID="{12A6D85F-DF3C-4362-96FE-C0BCA52562B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5612BF5-21D0-489A-B915-DFCE730F3A47}" type="pres">
      <dgm:prSet presAssocID="{044928BF-4A85-457A-B25C-B092D2942A1B}" presName="node" presStyleLbl="node1" presStyleIdx="3" presStyleCnt="5" custScaleX="120227" custScaleY="13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55B6C-786F-411F-931F-B1E0D3309AE9}" type="pres">
      <dgm:prSet presAssocID="{044928BF-4A85-457A-B25C-B092D2942A1B}" presName="spNode" presStyleCnt="0"/>
      <dgm:spPr/>
    </dgm:pt>
    <dgm:pt modelId="{D1B9DA44-72BD-46E9-BE8A-B380041151E3}" type="pres">
      <dgm:prSet presAssocID="{95B6FC90-DE73-4629-AC72-F6E9325D6CE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7E1468A-F55C-471D-86BB-339CBA7B3EAD}" type="pres">
      <dgm:prSet presAssocID="{05B9B800-95E2-4D44-8A1C-6FBAA02972FC}" presName="node" presStyleLbl="node1" presStyleIdx="4" presStyleCnt="5" custScaleX="150846" custScaleY="156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4B4CA-6A96-4E13-983C-E7D07ECD096C}" type="pres">
      <dgm:prSet presAssocID="{05B9B800-95E2-4D44-8A1C-6FBAA02972FC}" presName="spNode" presStyleCnt="0"/>
      <dgm:spPr/>
    </dgm:pt>
    <dgm:pt modelId="{D5F18F52-EE29-4776-8DC0-0FC93FD6DACC}" type="pres">
      <dgm:prSet presAssocID="{609E4FAA-14E5-406D-8A30-B0108FEAD6C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8138F09-4E40-4B8C-BC60-26E4921879EC}" type="presOf" srcId="{609E4FAA-14E5-406D-8A30-B0108FEAD6C0}" destId="{D5F18F52-EE29-4776-8DC0-0FC93FD6DACC}" srcOrd="0" destOrd="0" presId="urn:microsoft.com/office/officeart/2005/8/layout/cycle6"/>
    <dgm:cxn modelId="{D5D4436B-D23C-40DC-966A-79BC4A4D84F6}" type="presOf" srcId="{0A5BD5AF-B174-4D9B-ACD6-39A01CCEBD15}" destId="{BE7609C0-BDC7-4583-8BD0-CFE72BA1C6D9}" srcOrd="0" destOrd="0" presId="urn:microsoft.com/office/officeart/2005/8/layout/cycle6"/>
    <dgm:cxn modelId="{BD736FF6-BBBD-45AF-A26D-C302E8CFDE16}" srcId="{19DD0227-26A9-4E06-A4F8-FEF81CC455DB}" destId="{0A5BD5AF-B174-4D9B-ACD6-39A01CCEBD15}" srcOrd="0" destOrd="0" parTransId="{F442EDE0-0905-4904-9E71-E2C644B57A5C}" sibTransId="{6EE8B6AA-C59C-479A-A730-15EAF50A74D1}"/>
    <dgm:cxn modelId="{8E0FBD33-3855-4DB1-B1F6-40F1846CB517}" type="presOf" srcId="{EF557E42-257F-407D-82F1-BD8DFA540547}" destId="{C7B62F4C-4B93-4077-BD3E-407E1695609A}" srcOrd="0" destOrd="0" presId="urn:microsoft.com/office/officeart/2005/8/layout/cycle6"/>
    <dgm:cxn modelId="{2318374B-6FAF-47E3-9813-C4EEAAF7AB30}" type="presOf" srcId="{583A74EA-1492-4402-992F-31439A059256}" destId="{21A82B2A-166C-4187-916E-08E6FCB3B5FE}" srcOrd="0" destOrd="0" presId="urn:microsoft.com/office/officeart/2005/8/layout/cycle6"/>
    <dgm:cxn modelId="{841A7B91-70D0-42E0-BD65-1686CBE6456A}" srcId="{19DD0227-26A9-4E06-A4F8-FEF81CC455DB}" destId="{044928BF-4A85-457A-B25C-B092D2942A1B}" srcOrd="3" destOrd="0" parTransId="{377C80DC-88A2-44DC-9A3B-7DA24530080F}" sibTransId="{95B6FC90-DE73-4629-AC72-F6E9325D6CEE}"/>
    <dgm:cxn modelId="{2682CBCF-1B4D-4E9F-A45F-B8395B7BCC01}" type="presOf" srcId="{044928BF-4A85-457A-B25C-B092D2942A1B}" destId="{15612BF5-21D0-489A-B915-DFCE730F3A47}" srcOrd="0" destOrd="0" presId="urn:microsoft.com/office/officeart/2005/8/layout/cycle6"/>
    <dgm:cxn modelId="{AAFE463F-6B4D-4F13-AB69-20629FA828EF}" type="presOf" srcId="{12A6D85F-DF3C-4362-96FE-C0BCA52562BA}" destId="{8D9D800E-A1C3-41EE-A1A5-E116799F4852}" srcOrd="0" destOrd="0" presId="urn:microsoft.com/office/officeart/2005/8/layout/cycle6"/>
    <dgm:cxn modelId="{E5AE6532-4804-431F-8589-C89066584F53}" type="presOf" srcId="{95B6FC90-DE73-4629-AC72-F6E9325D6CEE}" destId="{D1B9DA44-72BD-46E9-BE8A-B380041151E3}" srcOrd="0" destOrd="0" presId="urn:microsoft.com/office/officeart/2005/8/layout/cycle6"/>
    <dgm:cxn modelId="{0836F69D-E374-4A93-A859-01D5B45B2738}" srcId="{19DD0227-26A9-4E06-A4F8-FEF81CC455DB}" destId="{0B970A9B-B243-4FF1-BC5A-5A76E36CC5E6}" srcOrd="1" destOrd="0" parTransId="{3055F11C-D378-4F3A-A36D-1FB8E5B096B0}" sibTransId="{EF557E42-257F-407D-82F1-BD8DFA540547}"/>
    <dgm:cxn modelId="{AB7AF077-6026-470B-B8F1-EA441485EE40}" srcId="{19DD0227-26A9-4E06-A4F8-FEF81CC455DB}" destId="{05B9B800-95E2-4D44-8A1C-6FBAA02972FC}" srcOrd="4" destOrd="0" parTransId="{51170191-A577-44E4-97D2-0EBC1FF816BB}" sibTransId="{609E4FAA-14E5-406D-8A30-B0108FEAD6C0}"/>
    <dgm:cxn modelId="{7911B697-2209-4087-AE42-B06016DA81B5}" type="presOf" srcId="{19DD0227-26A9-4E06-A4F8-FEF81CC455DB}" destId="{CE6F7371-D891-407F-8E8E-9A43654E5639}" srcOrd="0" destOrd="0" presId="urn:microsoft.com/office/officeart/2005/8/layout/cycle6"/>
    <dgm:cxn modelId="{292D1B67-176B-4ADD-AA78-497E9B245DC3}" type="presOf" srcId="{6EE8B6AA-C59C-479A-A730-15EAF50A74D1}" destId="{A1C05054-CA33-42D0-8C6D-3AE827E43358}" srcOrd="0" destOrd="0" presId="urn:microsoft.com/office/officeart/2005/8/layout/cycle6"/>
    <dgm:cxn modelId="{98726ABF-75D2-4A19-88E2-9A0D3C4EBC2D}" srcId="{19DD0227-26A9-4E06-A4F8-FEF81CC455DB}" destId="{583A74EA-1492-4402-992F-31439A059256}" srcOrd="2" destOrd="0" parTransId="{D80B5B24-3E6A-4D59-B8A8-B7F52F746753}" sibTransId="{12A6D85F-DF3C-4362-96FE-C0BCA52562BA}"/>
    <dgm:cxn modelId="{75D24E29-806B-423E-BFD7-534997382F18}" type="presOf" srcId="{0B970A9B-B243-4FF1-BC5A-5A76E36CC5E6}" destId="{EFF42344-8639-436B-A004-EDE2308899D6}" srcOrd="0" destOrd="0" presId="urn:microsoft.com/office/officeart/2005/8/layout/cycle6"/>
    <dgm:cxn modelId="{F4E565E3-39D7-45F9-997C-417D6D5BC5B3}" type="presOf" srcId="{05B9B800-95E2-4D44-8A1C-6FBAA02972FC}" destId="{17E1468A-F55C-471D-86BB-339CBA7B3EAD}" srcOrd="0" destOrd="0" presId="urn:microsoft.com/office/officeart/2005/8/layout/cycle6"/>
    <dgm:cxn modelId="{8B024C78-1034-4B26-9899-B9A1845ECE21}" type="presParOf" srcId="{CE6F7371-D891-407F-8E8E-9A43654E5639}" destId="{BE7609C0-BDC7-4583-8BD0-CFE72BA1C6D9}" srcOrd="0" destOrd="0" presId="urn:microsoft.com/office/officeart/2005/8/layout/cycle6"/>
    <dgm:cxn modelId="{80939568-F471-45B0-9CCA-A85A90EA51DB}" type="presParOf" srcId="{CE6F7371-D891-407F-8E8E-9A43654E5639}" destId="{BC6B4356-9390-4F25-B18C-B1911DDEF45A}" srcOrd="1" destOrd="0" presId="urn:microsoft.com/office/officeart/2005/8/layout/cycle6"/>
    <dgm:cxn modelId="{F6B26E7A-2FA0-4323-8096-B09BA2A65E92}" type="presParOf" srcId="{CE6F7371-D891-407F-8E8E-9A43654E5639}" destId="{A1C05054-CA33-42D0-8C6D-3AE827E43358}" srcOrd="2" destOrd="0" presId="urn:microsoft.com/office/officeart/2005/8/layout/cycle6"/>
    <dgm:cxn modelId="{C590423F-E114-4643-970F-C5089E1C15C8}" type="presParOf" srcId="{CE6F7371-D891-407F-8E8E-9A43654E5639}" destId="{EFF42344-8639-436B-A004-EDE2308899D6}" srcOrd="3" destOrd="0" presId="urn:microsoft.com/office/officeart/2005/8/layout/cycle6"/>
    <dgm:cxn modelId="{75148D64-867B-4B67-A321-5A32B7CFF301}" type="presParOf" srcId="{CE6F7371-D891-407F-8E8E-9A43654E5639}" destId="{C9A211BD-9EB5-4127-8B73-32636016EE4C}" srcOrd="4" destOrd="0" presId="urn:microsoft.com/office/officeart/2005/8/layout/cycle6"/>
    <dgm:cxn modelId="{26F153CE-3458-48C1-A5B7-0C19D0ED93DD}" type="presParOf" srcId="{CE6F7371-D891-407F-8E8E-9A43654E5639}" destId="{C7B62F4C-4B93-4077-BD3E-407E1695609A}" srcOrd="5" destOrd="0" presId="urn:microsoft.com/office/officeart/2005/8/layout/cycle6"/>
    <dgm:cxn modelId="{A73E4EA1-7573-404A-94D1-B9EFCC78CB4A}" type="presParOf" srcId="{CE6F7371-D891-407F-8E8E-9A43654E5639}" destId="{21A82B2A-166C-4187-916E-08E6FCB3B5FE}" srcOrd="6" destOrd="0" presId="urn:microsoft.com/office/officeart/2005/8/layout/cycle6"/>
    <dgm:cxn modelId="{5C7ADED7-0FAC-4342-BAC6-BD29CF3FF9D0}" type="presParOf" srcId="{CE6F7371-D891-407F-8E8E-9A43654E5639}" destId="{4AB32DC5-0C4C-45B9-920B-1F4DEDE816DA}" srcOrd="7" destOrd="0" presId="urn:microsoft.com/office/officeart/2005/8/layout/cycle6"/>
    <dgm:cxn modelId="{1549BE32-D9D2-4254-B4C8-27E6E200A8F5}" type="presParOf" srcId="{CE6F7371-D891-407F-8E8E-9A43654E5639}" destId="{8D9D800E-A1C3-41EE-A1A5-E116799F4852}" srcOrd="8" destOrd="0" presId="urn:microsoft.com/office/officeart/2005/8/layout/cycle6"/>
    <dgm:cxn modelId="{DB37EE2D-583A-4D71-843B-766EDF2C5E10}" type="presParOf" srcId="{CE6F7371-D891-407F-8E8E-9A43654E5639}" destId="{15612BF5-21D0-489A-B915-DFCE730F3A47}" srcOrd="9" destOrd="0" presId="urn:microsoft.com/office/officeart/2005/8/layout/cycle6"/>
    <dgm:cxn modelId="{F0024501-3B5F-4973-B43E-CAEF6E296236}" type="presParOf" srcId="{CE6F7371-D891-407F-8E8E-9A43654E5639}" destId="{57A55B6C-786F-411F-931F-B1E0D3309AE9}" srcOrd="10" destOrd="0" presId="urn:microsoft.com/office/officeart/2005/8/layout/cycle6"/>
    <dgm:cxn modelId="{4553F8FC-8BA8-4C1F-89F6-12A2D07F21CF}" type="presParOf" srcId="{CE6F7371-D891-407F-8E8E-9A43654E5639}" destId="{D1B9DA44-72BD-46E9-BE8A-B380041151E3}" srcOrd="11" destOrd="0" presId="urn:microsoft.com/office/officeart/2005/8/layout/cycle6"/>
    <dgm:cxn modelId="{E19E655A-6CD9-4613-8C6A-C874C7147F13}" type="presParOf" srcId="{CE6F7371-D891-407F-8E8E-9A43654E5639}" destId="{17E1468A-F55C-471D-86BB-339CBA7B3EAD}" srcOrd="12" destOrd="0" presId="urn:microsoft.com/office/officeart/2005/8/layout/cycle6"/>
    <dgm:cxn modelId="{494B4143-DB15-44B0-85FC-17A83312432B}" type="presParOf" srcId="{CE6F7371-D891-407F-8E8E-9A43654E5639}" destId="{1724B4CA-6A96-4E13-983C-E7D07ECD096C}" srcOrd="13" destOrd="0" presId="urn:microsoft.com/office/officeart/2005/8/layout/cycle6"/>
    <dgm:cxn modelId="{20C386B9-BE09-4352-A1D8-3CCC18647D40}" type="presParOf" srcId="{CE6F7371-D891-407F-8E8E-9A43654E5639}" destId="{D5F18F52-EE29-4776-8DC0-0FC93FD6DAC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01906C-38D6-4FB5-81ED-E3FFB2ABA5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BB579A-C493-4E0B-B725-7EC7FCA4E6F9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/>
            <a:t>Задачи воспитательные</a:t>
          </a:r>
          <a:r>
            <a:rPr lang="ru-RU" sz="4000" dirty="0" smtClean="0"/>
            <a:t>:</a:t>
          </a:r>
          <a:endParaRPr lang="ru-RU" sz="4000" dirty="0"/>
        </a:p>
      </dgm:t>
    </dgm:pt>
    <dgm:pt modelId="{2A1F5610-BBEA-4D1F-9C38-BA626BBDEA78}" type="parTrans" cxnId="{C532C11D-B097-4F76-A9F9-040FD81619E4}">
      <dgm:prSet/>
      <dgm:spPr/>
      <dgm:t>
        <a:bodyPr/>
        <a:lstStyle/>
        <a:p>
          <a:endParaRPr lang="ru-RU"/>
        </a:p>
      </dgm:t>
    </dgm:pt>
    <dgm:pt modelId="{A7F6112D-A755-4261-A9FB-BE9EDA5C1519}" type="sibTrans" cxnId="{C532C11D-B097-4F76-A9F9-040FD81619E4}">
      <dgm:prSet/>
      <dgm:spPr/>
      <dgm:t>
        <a:bodyPr/>
        <a:lstStyle/>
        <a:p>
          <a:endParaRPr lang="ru-RU"/>
        </a:p>
      </dgm:t>
    </dgm:pt>
    <dgm:pt modelId="{5B274F9A-FD7A-42F1-907F-37C093A5516C}">
      <dgm:prSet phldrT="[Текст]"/>
      <dgm:spPr/>
      <dgm:t>
        <a:bodyPr/>
        <a:lstStyle/>
        <a:p>
          <a:r>
            <a:rPr lang="ru-RU" dirty="0" smtClean="0"/>
            <a:t>воспитывать любовь к  своей «малой Родине»;</a:t>
          </a:r>
          <a:endParaRPr lang="ru-RU" dirty="0"/>
        </a:p>
      </dgm:t>
    </dgm:pt>
    <dgm:pt modelId="{08C3D0AF-9614-43F2-9628-23C42D9192CC}" type="parTrans" cxnId="{852C3F53-94BB-4644-81F2-A761B8C6F837}">
      <dgm:prSet/>
      <dgm:spPr/>
      <dgm:t>
        <a:bodyPr/>
        <a:lstStyle/>
        <a:p>
          <a:endParaRPr lang="ru-RU"/>
        </a:p>
      </dgm:t>
    </dgm:pt>
    <dgm:pt modelId="{6243A547-FE52-440B-B9C1-5A8C99A972A9}" type="sibTrans" cxnId="{852C3F53-94BB-4644-81F2-A761B8C6F837}">
      <dgm:prSet/>
      <dgm:spPr/>
      <dgm:t>
        <a:bodyPr/>
        <a:lstStyle/>
        <a:p>
          <a:endParaRPr lang="ru-RU"/>
        </a:p>
      </dgm:t>
    </dgm:pt>
    <dgm:pt modelId="{40DCE149-8A81-4482-8170-35A9A1C6CEC3}">
      <dgm:prSet phldrT="[Текст]"/>
      <dgm:spPr/>
      <dgm:t>
        <a:bodyPr/>
        <a:lstStyle/>
        <a:p>
          <a:r>
            <a:rPr lang="ru-RU" dirty="0" smtClean="0"/>
            <a:t>воспитывать у детей  отзывчивость, умение работать коллективно</a:t>
          </a:r>
          <a:endParaRPr lang="ru-RU" dirty="0"/>
        </a:p>
      </dgm:t>
    </dgm:pt>
    <dgm:pt modelId="{4822FF98-020C-47C2-9044-4FC16B48581B}" type="parTrans" cxnId="{7F659D63-B168-45D3-87AE-68635FC149D1}">
      <dgm:prSet/>
      <dgm:spPr/>
      <dgm:t>
        <a:bodyPr/>
        <a:lstStyle/>
        <a:p>
          <a:endParaRPr lang="ru-RU"/>
        </a:p>
      </dgm:t>
    </dgm:pt>
    <dgm:pt modelId="{B0641510-4DDB-429C-BD4C-BAFAFE903C2C}" type="sibTrans" cxnId="{7F659D63-B168-45D3-87AE-68635FC149D1}">
      <dgm:prSet/>
      <dgm:spPr/>
      <dgm:t>
        <a:bodyPr/>
        <a:lstStyle/>
        <a:p>
          <a:endParaRPr lang="ru-RU"/>
        </a:p>
      </dgm:t>
    </dgm:pt>
    <dgm:pt modelId="{FA9EF5DD-7BDB-450D-805E-A4AEFC1820F2}">
      <dgm:prSet phldrT="[Текст]"/>
      <dgm:spPr/>
      <dgm:t>
        <a:bodyPr/>
        <a:lstStyle/>
        <a:p>
          <a:r>
            <a:rPr lang="ru-RU" dirty="0" smtClean="0"/>
            <a:t>приобщать к истокам духовной культуры русского народа</a:t>
          </a:r>
          <a:endParaRPr lang="ru-RU" dirty="0"/>
        </a:p>
      </dgm:t>
    </dgm:pt>
    <dgm:pt modelId="{DED8ACF7-D6AE-4809-B100-265C3923E7B2}" type="parTrans" cxnId="{963D19D1-0AD7-491E-8C41-114F669D4FC8}">
      <dgm:prSet/>
      <dgm:spPr/>
      <dgm:t>
        <a:bodyPr/>
        <a:lstStyle/>
        <a:p>
          <a:endParaRPr lang="ru-RU"/>
        </a:p>
      </dgm:t>
    </dgm:pt>
    <dgm:pt modelId="{36F269C4-C815-45B0-B7B0-FCBBADE66781}" type="sibTrans" cxnId="{963D19D1-0AD7-491E-8C41-114F669D4FC8}">
      <dgm:prSet/>
      <dgm:spPr/>
      <dgm:t>
        <a:bodyPr/>
        <a:lstStyle/>
        <a:p>
          <a:endParaRPr lang="ru-RU"/>
        </a:p>
      </dgm:t>
    </dgm:pt>
    <dgm:pt modelId="{E967CA7F-509B-43F8-837F-037CE782DEDE}" type="pres">
      <dgm:prSet presAssocID="{C901906C-38D6-4FB5-81ED-E3FFB2ABA5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F543C8-E53C-47D3-9892-75E663B2109C}" type="pres">
      <dgm:prSet presAssocID="{C5BB579A-C493-4E0B-B725-7EC7FCA4E6F9}" presName="singleCycle" presStyleCnt="0"/>
      <dgm:spPr/>
    </dgm:pt>
    <dgm:pt modelId="{09EE1906-0739-46CB-8354-AEED193E9335}" type="pres">
      <dgm:prSet presAssocID="{C5BB579A-C493-4E0B-B725-7EC7FCA4E6F9}" presName="singleCenter" presStyleLbl="node1" presStyleIdx="0" presStyleCnt="4" custScaleX="277492" custScaleY="6478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D37A729-7D40-4DC5-AA47-75DDB55BDB08}" type="pres">
      <dgm:prSet presAssocID="{08C3D0AF-9614-43F2-9628-23C42D9192C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D251E66-F677-4373-9E67-37B8ADE40067}" type="pres">
      <dgm:prSet presAssocID="{5B274F9A-FD7A-42F1-907F-37C093A5516C}" presName="text0" presStyleLbl="node1" presStyleIdx="1" presStyleCnt="4" custScaleX="331675" custScaleY="15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C7C9B-3F96-4978-949B-A7ECD26F36F6}" type="pres">
      <dgm:prSet presAssocID="{4822FF98-020C-47C2-9044-4FC16B48581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D139B2E2-D82B-4898-8C0A-86EA31C44861}" type="pres">
      <dgm:prSet presAssocID="{40DCE149-8A81-4482-8170-35A9A1C6CEC3}" presName="text0" presStyleLbl="node1" presStyleIdx="2" presStyleCnt="4" custScaleX="298028" custScaleY="13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C411-9D50-4ECF-AAB0-5EB3AA47C353}" type="pres">
      <dgm:prSet presAssocID="{DED8ACF7-D6AE-4809-B100-265C3923E7B2}" presName="Name56" presStyleLbl="parChTrans1D2" presStyleIdx="2" presStyleCnt="3"/>
      <dgm:spPr/>
      <dgm:t>
        <a:bodyPr/>
        <a:lstStyle/>
        <a:p>
          <a:endParaRPr lang="ru-RU"/>
        </a:p>
      </dgm:t>
    </dgm:pt>
    <dgm:pt modelId="{ED5B7703-EBFA-4040-B732-F65508920A67}" type="pres">
      <dgm:prSet presAssocID="{FA9EF5DD-7BDB-450D-805E-A4AEFC1820F2}" presName="text0" presStyleLbl="node1" presStyleIdx="3" presStyleCnt="4" custScaleX="281934" custScaleY="145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AD26D-9EB6-476E-AC87-5F5908EC00CB}" type="presOf" srcId="{40DCE149-8A81-4482-8170-35A9A1C6CEC3}" destId="{D139B2E2-D82B-4898-8C0A-86EA31C44861}" srcOrd="0" destOrd="0" presId="urn:microsoft.com/office/officeart/2008/layout/RadialCluster"/>
    <dgm:cxn modelId="{852C3F53-94BB-4644-81F2-A761B8C6F837}" srcId="{C5BB579A-C493-4E0B-B725-7EC7FCA4E6F9}" destId="{5B274F9A-FD7A-42F1-907F-37C093A5516C}" srcOrd="0" destOrd="0" parTransId="{08C3D0AF-9614-43F2-9628-23C42D9192CC}" sibTransId="{6243A547-FE52-440B-B9C1-5A8C99A972A9}"/>
    <dgm:cxn modelId="{C532C11D-B097-4F76-A9F9-040FD81619E4}" srcId="{C901906C-38D6-4FB5-81ED-E3FFB2ABA5E7}" destId="{C5BB579A-C493-4E0B-B725-7EC7FCA4E6F9}" srcOrd="0" destOrd="0" parTransId="{2A1F5610-BBEA-4D1F-9C38-BA626BBDEA78}" sibTransId="{A7F6112D-A755-4261-A9FB-BE9EDA5C1519}"/>
    <dgm:cxn modelId="{7FEB62F1-CD86-4AEA-B181-F3890868A2A0}" type="presOf" srcId="{DED8ACF7-D6AE-4809-B100-265C3923E7B2}" destId="{D145C411-9D50-4ECF-AAB0-5EB3AA47C353}" srcOrd="0" destOrd="0" presId="urn:microsoft.com/office/officeart/2008/layout/RadialCluster"/>
    <dgm:cxn modelId="{963D19D1-0AD7-491E-8C41-114F669D4FC8}" srcId="{C5BB579A-C493-4E0B-B725-7EC7FCA4E6F9}" destId="{FA9EF5DD-7BDB-450D-805E-A4AEFC1820F2}" srcOrd="2" destOrd="0" parTransId="{DED8ACF7-D6AE-4809-B100-265C3923E7B2}" sibTransId="{36F269C4-C815-45B0-B7B0-FCBBADE66781}"/>
    <dgm:cxn modelId="{F307EF77-27D8-4F81-814B-06EAE03C1975}" type="presOf" srcId="{08C3D0AF-9614-43F2-9628-23C42D9192CC}" destId="{4D37A729-7D40-4DC5-AA47-75DDB55BDB08}" srcOrd="0" destOrd="0" presId="urn:microsoft.com/office/officeart/2008/layout/RadialCluster"/>
    <dgm:cxn modelId="{9A90E565-43A6-4D12-AA26-CEB4D91EFAE4}" type="presOf" srcId="{4822FF98-020C-47C2-9044-4FC16B48581B}" destId="{E06C7C9B-3F96-4978-949B-A7ECD26F36F6}" srcOrd="0" destOrd="0" presId="urn:microsoft.com/office/officeart/2008/layout/RadialCluster"/>
    <dgm:cxn modelId="{7F659D63-B168-45D3-87AE-68635FC149D1}" srcId="{C5BB579A-C493-4E0B-B725-7EC7FCA4E6F9}" destId="{40DCE149-8A81-4482-8170-35A9A1C6CEC3}" srcOrd="1" destOrd="0" parTransId="{4822FF98-020C-47C2-9044-4FC16B48581B}" sibTransId="{B0641510-4DDB-429C-BD4C-BAFAFE903C2C}"/>
    <dgm:cxn modelId="{2EA1C8ED-EE6B-49AE-ACA1-FDF2ACBB9D81}" type="presOf" srcId="{FA9EF5DD-7BDB-450D-805E-A4AEFC1820F2}" destId="{ED5B7703-EBFA-4040-B732-F65508920A67}" srcOrd="0" destOrd="0" presId="urn:microsoft.com/office/officeart/2008/layout/RadialCluster"/>
    <dgm:cxn modelId="{BCD22BFC-94C5-4302-A15F-314AA1487345}" type="presOf" srcId="{C901906C-38D6-4FB5-81ED-E3FFB2ABA5E7}" destId="{E967CA7F-509B-43F8-837F-037CE782DEDE}" srcOrd="0" destOrd="0" presId="urn:microsoft.com/office/officeart/2008/layout/RadialCluster"/>
    <dgm:cxn modelId="{7828992F-65BF-4BCB-9B3A-DEEFF0A290A1}" type="presOf" srcId="{5B274F9A-FD7A-42F1-907F-37C093A5516C}" destId="{3D251E66-F677-4373-9E67-37B8ADE40067}" srcOrd="0" destOrd="0" presId="urn:microsoft.com/office/officeart/2008/layout/RadialCluster"/>
    <dgm:cxn modelId="{F58459CA-14BA-49AC-B863-A1040945F0F0}" type="presOf" srcId="{C5BB579A-C493-4E0B-B725-7EC7FCA4E6F9}" destId="{09EE1906-0739-46CB-8354-AEED193E9335}" srcOrd="0" destOrd="0" presId="urn:microsoft.com/office/officeart/2008/layout/RadialCluster"/>
    <dgm:cxn modelId="{EA66975B-5ED6-45DE-8FB4-28D4D242986F}" type="presParOf" srcId="{E967CA7F-509B-43F8-837F-037CE782DEDE}" destId="{91F543C8-E53C-47D3-9892-75E663B2109C}" srcOrd="0" destOrd="0" presId="urn:microsoft.com/office/officeart/2008/layout/RadialCluster"/>
    <dgm:cxn modelId="{4BD8A8E9-168E-4DB5-A3EA-8A381A8E5CFE}" type="presParOf" srcId="{91F543C8-E53C-47D3-9892-75E663B2109C}" destId="{09EE1906-0739-46CB-8354-AEED193E9335}" srcOrd="0" destOrd="0" presId="urn:microsoft.com/office/officeart/2008/layout/RadialCluster"/>
    <dgm:cxn modelId="{2A28D3D6-7F06-4F78-9A50-3F7B8222DAB2}" type="presParOf" srcId="{91F543C8-E53C-47D3-9892-75E663B2109C}" destId="{4D37A729-7D40-4DC5-AA47-75DDB55BDB08}" srcOrd="1" destOrd="0" presId="urn:microsoft.com/office/officeart/2008/layout/RadialCluster"/>
    <dgm:cxn modelId="{5A66D6F9-4E47-48AD-AF36-C605D9AFD3A5}" type="presParOf" srcId="{91F543C8-E53C-47D3-9892-75E663B2109C}" destId="{3D251E66-F677-4373-9E67-37B8ADE40067}" srcOrd="2" destOrd="0" presId="urn:microsoft.com/office/officeart/2008/layout/RadialCluster"/>
    <dgm:cxn modelId="{4085F2AA-B932-4C92-8631-FC1C644DD699}" type="presParOf" srcId="{91F543C8-E53C-47D3-9892-75E663B2109C}" destId="{E06C7C9B-3F96-4978-949B-A7ECD26F36F6}" srcOrd="3" destOrd="0" presId="urn:microsoft.com/office/officeart/2008/layout/RadialCluster"/>
    <dgm:cxn modelId="{E65FB023-6E54-42AC-90D3-668DAB6D1ACC}" type="presParOf" srcId="{91F543C8-E53C-47D3-9892-75E663B2109C}" destId="{D139B2E2-D82B-4898-8C0A-86EA31C44861}" srcOrd="4" destOrd="0" presId="urn:microsoft.com/office/officeart/2008/layout/RadialCluster"/>
    <dgm:cxn modelId="{C8C13B39-57E6-45F0-88C7-49E68C9D71E4}" type="presParOf" srcId="{91F543C8-E53C-47D3-9892-75E663B2109C}" destId="{D145C411-9D50-4ECF-AAB0-5EB3AA47C353}" srcOrd="5" destOrd="0" presId="urn:microsoft.com/office/officeart/2008/layout/RadialCluster"/>
    <dgm:cxn modelId="{16F8468F-3E53-41EB-8CD3-37872413D1D9}" type="presParOf" srcId="{91F543C8-E53C-47D3-9892-75E663B2109C}" destId="{ED5B7703-EBFA-4040-B732-F65508920A6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511A6C-EFC0-4FE3-A5D1-338EC9C1B1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89B36-2242-478B-AEF4-8EC5CC357315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F2A88A0-C83E-4B70-8E8B-9C680ED6D813}" type="parTrans" cxnId="{B9C358F3-0BBC-42FE-981F-12EB5FE91447}">
      <dgm:prSet/>
      <dgm:spPr/>
      <dgm:t>
        <a:bodyPr/>
        <a:lstStyle/>
        <a:p>
          <a:endParaRPr lang="ru-RU"/>
        </a:p>
      </dgm:t>
    </dgm:pt>
    <dgm:pt modelId="{E6B28BA6-91ED-4464-B2B8-A6616AA4C656}" type="sibTrans" cxnId="{B9C358F3-0BBC-42FE-981F-12EB5FE91447}">
      <dgm:prSet/>
      <dgm:spPr/>
      <dgm:t>
        <a:bodyPr/>
        <a:lstStyle/>
        <a:p>
          <a:endParaRPr lang="ru-RU"/>
        </a:p>
      </dgm:t>
    </dgm:pt>
    <dgm:pt modelId="{0F8A7DBF-B776-4462-BB11-2CA7C9E03CA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именно в дошкольном возрасте ребёнок начинает познавать окружающий мир.</a:t>
          </a:r>
          <a:endParaRPr lang="ru-RU" sz="2400" b="1" dirty="0">
            <a:solidFill>
              <a:srgbClr val="002060"/>
            </a:solidFill>
          </a:endParaRPr>
        </a:p>
      </dgm:t>
    </dgm:pt>
    <dgm:pt modelId="{2CA256FC-92D2-4A33-BCF0-8D5DCCB8B6BD}" type="parTrans" cxnId="{62686D7C-F362-4830-B8CE-32E206AE1AE9}">
      <dgm:prSet/>
      <dgm:spPr/>
      <dgm:t>
        <a:bodyPr/>
        <a:lstStyle/>
        <a:p>
          <a:endParaRPr lang="ru-RU"/>
        </a:p>
      </dgm:t>
    </dgm:pt>
    <dgm:pt modelId="{9DD79590-EE75-4947-9735-A9117092DB9D}" type="sibTrans" cxnId="{62686D7C-F362-4830-B8CE-32E206AE1AE9}">
      <dgm:prSet/>
      <dgm:spPr/>
      <dgm:t>
        <a:bodyPr/>
        <a:lstStyle/>
        <a:p>
          <a:endParaRPr lang="ru-RU"/>
        </a:p>
      </dgm:t>
    </dgm:pt>
    <dgm:pt modelId="{AD4567DA-F270-4531-A0A9-423D6030CF18}">
      <dgm:prSet phldrT="[Текст]" phldr="1"/>
      <dgm:spPr/>
      <dgm:t>
        <a:bodyPr/>
        <a:lstStyle/>
        <a:p>
          <a:endParaRPr lang="ru-RU"/>
        </a:p>
      </dgm:t>
    </dgm:pt>
    <dgm:pt modelId="{748388A6-CDD7-4CE7-AA6C-166869513DD2}" type="parTrans" cxnId="{82CEE4E4-B435-43A3-A064-DD25EB558A18}">
      <dgm:prSet/>
      <dgm:spPr/>
      <dgm:t>
        <a:bodyPr/>
        <a:lstStyle/>
        <a:p>
          <a:endParaRPr lang="ru-RU"/>
        </a:p>
      </dgm:t>
    </dgm:pt>
    <dgm:pt modelId="{1C7F8ED2-BEAA-4056-B562-833389182DF6}" type="sibTrans" cxnId="{82CEE4E4-B435-43A3-A064-DD25EB558A18}">
      <dgm:prSet/>
      <dgm:spPr/>
      <dgm:t>
        <a:bodyPr/>
        <a:lstStyle/>
        <a:p>
          <a:endParaRPr lang="ru-RU"/>
        </a:p>
      </dgm:t>
    </dgm:pt>
    <dgm:pt modelId="{86BC5719-594A-479A-9093-AF8E64A7B9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Патриотическое воспитание является одной из важнейших сторон общего развития ребенка.</a:t>
          </a:r>
          <a:endParaRPr lang="ru-RU" sz="2400" b="1" dirty="0">
            <a:solidFill>
              <a:srgbClr val="C00000"/>
            </a:solidFill>
          </a:endParaRPr>
        </a:p>
      </dgm:t>
    </dgm:pt>
    <dgm:pt modelId="{C5A12E44-94C2-49C9-B728-C787EB8DD533}" type="parTrans" cxnId="{E3544535-446F-41F5-8E5A-D4C4163910CF}">
      <dgm:prSet/>
      <dgm:spPr/>
      <dgm:t>
        <a:bodyPr/>
        <a:lstStyle/>
        <a:p>
          <a:endParaRPr lang="ru-RU"/>
        </a:p>
      </dgm:t>
    </dgm:pt>
    <dgm:pt modelId="{9D64C24C-8143-43D4-AB0C-41E68A9F6BC5}" type="sibTrans" cxnId="{E3544535-446F-41F5-8E5A-D4C4163910CF}">
      <dgm:prSet/>
      <dgm:spPr/>
      <dgm:t>
        <a:bodyPr/>
        <a:lstStyle/>
        <a:p>
          <a:endParaRPr lang="ru-RU"/>
        </a:p>
      </dgm:t>
    </dgm:pt>
    <dgm:pt modelId="{321E5CBC-89B4-40B5-B853-D86015D175F6}">
      <dgm:prSet phldrT="[Текст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2A5AC2DC-4A95-461C-BB33-6A815AEC82F6}" type="parTrans" cxnId="{1B9EF23C-6E8B-4CC0-95A5-65CC20153B70}">
      <dgm:prSet/>
      <dgm:spPr/>
      <dgm:t>
        <a:bodyPr/>
        <a:lstStyle/>
        <a:p>
          <a:endParaRPr lang="ru-RU"/>
        </a:p>
      </dgm:t>
    </dgm:pt>
    <dgm:pt modelId="{3AE30844-D970-4A7B-9704-C0060AC22239}" type="sibTrans" cxnId="{1B9EF23C-6E8B-4CC0-95A5-65CC20153B70}">
      <dgm:prSet/>
      <dgm:spPr/>
      <dgm:t>
        <a:bodyPr/>
        <a:lstStyle/>
        <a:p>
          <a:endParaRPr lang="ru-RU"/>
        </a:p>
      </dgm:t>
    </dgm:pt>
    <dgm:pt modelId="{92819AE0-DC04-4F0E-B482-13C2B4FFCC3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В процессе патриотического воспитания у ребенка развиваются гуманные чувства, любовь к родной семье, родному краю, городу, Родине, формируются этические представления</a:t>
          </a:r>
          <a:endParaRPr lang="ru-RU" sz="2400" b="1" dirty="0">
            <a:solidFill>
              <a:srgbClr val="002060"/>
            </a:solidFill>
          </a:endParaRPr>
        </a:p>
      </dgm:t>
    </dgm:pt>
    <dgm:pt modelId="{DD8CD635-2E24-4ECC-85E0-5EE738CAB426}" type="parTrans" cxnId="{7434BD77-C79C-48D7-BC39-8CBDD6D9B99A}">
      <dgm:prSet/>
      <dgm:spPr/>
      <dgm:t>
        <a:bodyPr/>
        <a:lstStyle/>
        <a:p>
          <a:endParaRPr lang="ru-RU"/>
        </a:p>
      </dgm:t>
    </dgm:pt>
    <dgm:pt modelId="{4764EC2E-E6A9-491D-AA1C-8D0352CC9F92}" type="sibTrans" cxnId="{7434BD77-C79C-48D7-BC39-8CBDD6D9B99A}">
      <dgm:prSet/>
      <dgm:spPr/>
      <dgm:t>
        <a:bodyPr/>
        <a:lstStyle/>
        <a:p>
          <a:endParaRPr lang="ru-RU"/>
        </a:p>
      </dgm:t>
    </dgm:pt>
    <dgm:pt modelId="{FFE67BC8-227F-4D8B-875B-86408B4116AC}" type="pres">
      <dgm:prSet presAssocID="{07511A6C-EFC0-4FE3-A5D1-338EC9C1B1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72B30-AE78-4E45-8924-056BA20E49CE}" type="pres">
      <dgm:prSet presAssocID="{35089B36-2242-478B-AEF4-8EC5CC357315}" presName="composite" presStyleCnt="0"/>
      <dgm:spPr/>
    </dgm:pt>
    <dgm:pt modelId="{3892E442-2A10-4191-A9EB-59F4B025B7F9}" type="pres">
      <dgm:prSet presAssocID="{35089B36-2242-478B-AEF4-8EC5CC3573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1C4CD-F93F-4468-B165-9458D60AED8F}" type="pres">
      <dgm:prSet presAssocID="{35089B36-2242-478B-AEF4-8EC5CC3573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A6C48-3E1E-46FC-BBFB-45776904AB06}" type="pres">
      <dgm:prSet presAssocID="{E6B28BA6-91ED-4464-B2B8-A6616AA4C656}" presName="sp" presStyleCnt="0"/>
      <dgm:spPr/>
    </dgm:pt>
    <dgm:pt modelId="{1322CA36-6FD2-4CAB-A496-4EDE9A909891}" type="pres">
      <dgm:prSet presAssocID="{AD4567DA-F270-4531-A0A9-423D6030CF18}" presName="composite" presStyleCnt="0"/>
      <dgm:spPr/>
    </dgm:pt>
    <dgm:pt modelId="{692D7096-3659-4D35-9729-CFF5A754D253}" type="pres">
      <dgm:prSet presAssocID="{AD4567DA-F270-4531-A0A9-423D6030CF1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6D0C0-684A-4DC4-87E9-D738D74D3165}" type="pres">
      <dgm:prSet presAssocID="{AD4567DA-F270-4531-A0A9-423D6030CF1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5D750-1F29-4649-89E9-62ABF8A73C0C}" type="pres">
      <dgm:prSet presAssocID="{1C7F8ED2-BEAA-4056-B562-833389182DF6}" presName="sp" presStyleCnt="0"/>
      <dgm:spPr/>
    </dgm:pt>
    <dgm:pt modelId="{1C5E0D64-D814-4BD7-B30D-17353CE89034}" type="pres">
      <dgm:prSet presAssocID="{321E5CBC-89B4-40B5-B853-D86015D175F6}" presName="composite" presStyleCnt="0"/>
      <dgm:spPr/>
    </dgm:pt>
    <dgm:pt modelId="{6D33AEEB-C0A2-4EEF-AD6C-5D97EBE93874}" type="pres">
      <dgm:prSet presAssocID="{321E5CBC-89B4-40B5-B853-D86015D175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7712B-A17D-49AC-87F6-9448F7EEF1A6}" type="pres">
      <dgm:prSet presAssocID="{321E5CBC-89B4-40B5-B853-D86015D175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21F22-718D-495B-A92B-6C23171AB118}" type="presOf" srcId="{321E5CBC-89B4-40B5-B853-D86015D175F6}" destId="{6D33AEEB-C0A2-4EEF-AD6C-5D97EBE93874}" srcOrd="0" destOrd="0" presId="urn:microsoft.com/office/officeart/2005/8/layout/chevron2"/>
    <dgm:cxn modelId="{7434BD77-C79C-48D7-BC39-8CBDD6D9B99A}" srcId="{321E5CBC-89B4-40B5-B853-D86015D175F6}" destId="{92819AE0-DC04-4F0E-B482-13C2B4FFCC3C}" srcOrd="0" destOrd="0" parTransId="{DD8CD635-2E24-4ECC-85E0-5EE738CAB426}" sibTransId="{4764EC2E-E6A9-491D-AA1C-8D0352CC9F92}"/>
    <dgm:cxn modelId="{62686D7C-F362-4830-B8CE-32E206AE1AE9}" srcId="{35089B36-2242-478B-AEF4-8EC5CC357315}" destId="{0F8A7DBF-B776-4462-BB11-2CA7C9E03CA9}" srcOrd="0" destOrd="0" parTransId="{2CA256FC-92D2-4A33-BCF0-8D5DCCB8B6BD}" sibTransId="{9DD79590-EE75-4947-9735-A9117092DB9D}"/>
    <dgm:cxn modelId="{68B762FB-B6E1-4462-8CD3-F1AEF42F6106}" type="presOf" srcId="{AD4567DA-F270-4531-A0A9-423D6030CF18}" destId="{692D7096-3659-4D35-9729-CFF5A754D253}" srcOrd="0" destOrd="0" presId="urn:microsoft.com/office/officeart/2005/8/layout/chevron2"/>
    <dgm:cxn modelId="{B9C358F3-0BBC-42FE-981F-12EB5FE91447}" srcId="{07511A6C-EFC0-4FE3-A5D1-338EC9C1B1C6}" destId="{35089B36-2242-478B-AEF4-8EC5CC357315}" srcOrd="0" destOrd="0" parTransId="{DF2A88A0-C83E-4B70-8E8B-9C680ED6D813}" sibTransId="{E6B28BA6-91ED-4464-B2B8-A6616AA4C656}"/>
    <dgm:cxn modelId="{0E4E4553-6114-43E2-B71C-FD1D94063FB2}" type="presOf" srcId="{92819AE0-DC04-4F0E-B482-13C2B4FFCC3C}" destId="{65D7712B-A17D-49AC-87F6-9448F7EEF1A6}" srcOrd="0" destOrd="0" presId="urn:microsoft.com/office/officeart/2005/8/layout/chevron2"/>
    <dgm:cxn modelId="{C7108BDC-B36F-435A-AA6B-322220DC85DB}" type="presOf" srcId="{35089B36-2242-478B-AEF4-8EC5CC357315}" destId="{3892E442-2A10-4191-A9EB-59F4B025B7F9}" srcOrd="0" destOrd="0" presId="urn:microsoft.com/office/officeart/2005/8/layout/chevron2"/>
    <dgm:cxn modelId="{9D37729F-B100-4573-BE9A-7EAA010785DD}" type="presOf" srcId="{0F8A7DBF-B776-4462-BB11-2CA7C9E03CA9}" destId="{CD51C4CD-F93F-4468-B165-9458D60AED8F}" srcOrd="0" destOrd="0" presId="urn:microsoft.com/office/officeart/2005/8/layout/chevron2"/>
    <dgm:cxn modelId="{E3544535-446F-41F5-8E5A-D4C4163910CF}" srcId="{AD4567DA-F270-4531-A0A9-423D6030CF18}" destId="{86BC5719-594A-479A-9093-AF8E64A7B9B6}" srcOrd="0" destOrd="0" parTransId="{C5A12E44-94C2-49C9-B728-C787EB8DD533}" sibTransId="{9D64C24C-8143-43D4-AB0C-41E68A9F6BC5}"/>
    <dgm:cxn modelId="{1B9EF23C-6E8B-4CC0-95A5-65CC20153B70}" srcId="{07511A6C-EFC0-4FE3-A5D1-338EC9C1B1C6}" destId="{321E5CBC-89B4-40B5-B853-D86015D175F6}" srcOrd="2" destOrd="0" parTransId="{2A5AC2DC-4A95-461C-BB33-6A815AEC82F6}" sibTransId="{3AE30844-D970-4A7B-9704-C0060AC22239}"/>
    <dgm:cxn modelId="{82CEE4E4-B435-43A3-A064-DD25EB558A18}" srcId="{07511A6C-EFC0-4FE3-A5D1-338EC9C1B1C6}" destId="{AD4567DA-F270-4531-A0A9-423D6030CF18}" srcOrd="1" destOrd="0" parTransId="{748388A6-CDD7-4CE7-AA6C-166869513DD2}" sibTransId="{1C7F8ED2-BEAA-4056-B562-833389182DF6}"/>
    <dgm:cxn modelId="{ADBC9C9F-ECC5-4CFE-8B94-CCECFC9A433D}" type="presOf" srcId="{07511A6C-EFC0-4FE3-A5D1-338EC9C1B1C6}" destId="{FFE67BC8-227F-4D8B-875B-86408B4116AC}" srcOrd="0" destOrd="0" presId="urn:microsoft.com/office/officeart/2005/8/layout/chevron2"/>
    <dgm:cxn modelId="{4FCAB9FE-92E0-465F-8C0E-601F9E2BEB23}" type="presOf" srcId="{86BC5719-594A-479A-9093-AF8E64A7B9B6}" destId="{4206D0C0-684A-4DC4-87E9-D738D74D3165}" srcOrd="0" destOrd="0" presId="urn:microsoft.com/office/officeart/2005/8/layout/chevron2"/>
    <dgm:cxn modelId="{A6CA37C2-612E-4A2F-8BA7-59ED7890DC13}" type="presParOf" srcId="{FFE67BC8-227F-4D8B-875B-86408B4116AC}" destId="{EB372B30-AE78-4E45-8924-056BA20E49CE}" srcOrd="0" destOrd="0" presId="urn:microsoft.com/office/officeart/2005/8/layout/chevron2"/>
    <dgm:cxn modelId="{43DB2162-2743-4894-9424-E2924D84557A}" type="presParOf" srcId="{EB372B30-AE78-4E45-8924-056BA20E49CE}" destId="{3892E442-2A10-4191-A9EB-59F4B025B7F9}" srcOrd="0" destOrd="0" presId="urn:microsoft.com/office/officeart/2005/8/layout/chevron2"/>
    <dgm:cxn modelId="{15FFD726-CAA9-4746-94C5-BD3EE47D107D}" type="presParOf" srcId="{EB372B30-AE78-4E45-8924-056BA20E49CE}" destId="{CD51C4CD-F93F-4468-B165-9458D60AED8F}" srcOrd="1" destOrd="0" presId="urn:microsoft.com/office/officeart/2005/8/layout/chevron2"/>
    <dgm:cxn modelId="{B0519E25-E32F-488A-8138-42AA74DB6EC5}" type="presParOf" srcId="{FFE67BC8-227F-4D8B-875B-86408B4116AC}" destId="{BB8A6C48-3E1E-46FC-BBFB-45776904AB06}" srcOrd="1" destOrd="0" presId="urn:microsoft.com/office/officeart/2005/8/layout/chevron2"/>
    <dgm:cxn modelId="{D38750D7-E84F-4096-B2B6-05CFC9B1E48C}" type="presParOf" srcId="{FFE67BC8-227F-4D8B-875B-86408B4116AC}" destId="{1322CA36-6FD2-4CAB-A496-4EDE9A909891}" srcOrd="2" destOrd="0" presId="urn:microsoft.com/office/officeart/2005/8/layout/chevron2"/>
    <dgm:cxn modelId="{D2DFAFBC-917E-431F-AA1C-0DCA786F82D7}" type="presParOf" srcId="{1322CA36-6FD2-4CAB-A496-4EDE9A909891}" destId="{692D7096-3659-4D35-9729-CFF5A754D253}" srcOrd="0" destOrd="0" presId="urn:microsoft.com/office/officeart/2005/8/layout/chevron2"/>
    <dgm:cxn modelId="{474D40EF-D80A-4C3D-80C4-7952CF71138C}" type="presParOf" srcId="{1322CA36-6FD2-4CAB-A496-4EDE9A909891}" destId="{4206D0C0-684A-4DC4-87E9-D738D74D3165}" srcOrd="1" destOrd="0" presId="urn:microsoft.com/office/officeart/2005/8/layout/chevron2"/>
    <dgm:cxn modelId="{1150B866-EEB8-427F-8EEA-807DEC5E99BD}" type="presParOf" srcId="{FFE67BC8-227F-4D8B-875B-86408B4116AC}" destId="{C265D750-1F29-4649-89E9-62ABF8A73C0C}" srcOrd="3" destOrd="0" presId="urn:microsoft.com/office/officeart/2005/8/layout/chevron2"/>
    <dgm:cxn modelId="{403CF428-202C-4EE3-A212-9FED9EE26660}" type="presParOf" srcId="{FFE67BC8-227F-4D8B-875B-86408B4116AC}" destId="{1C5E0D64-D814-4BD7-B30D-17353CE89034}" srcOrd="4" destOrd="0" presId="urn:microsoft.com/office/officeart/2005/8/layout/chevron2"/>
    <dgm:cxn modelId="{17CAA9C7-CEA4-4B0E-8FED-9A261EBFA83F}" type="presParOf" srcId="{1C5E0D64-D814-4BD7-B30D-17353CE89034}" destId="{6D33AEEB-C0A2-4EEF-AD6C-5D97EBE93874}" srcOrd="0" destOrd="0" presId="urn:microsoft.com/office/officeart/2005/8/layout/chevron2"/>
    <dgm:cxn modelId="{61E747A5-B3F4-4288-98D0-ED81EA25BE6F}" type="presParOf" srcId="{1C5E0D64-D814-4BD7-B30D-17353CE89034}" destId="{65D7712B-A17D-49AC-87F6-9448F7EEF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6D63C4-3DD4-45F6-8854-D4FDA6319F9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1BE621-8356-4D01-8AAF-AE9B01740DB6}">
      <dgm:prSet phldrT="[Текст]" custT="1"/>
      <dgm:spPr/>
      <dgm:t>
        <a:bodyPr/>
        <a:lstStyle/>
        <a:p>
          <a:r>
            <a:rPr lang="ru-RU" sz="2000" dirty="0" smtClean="0"/>
            <a:t>Использование регионального компонента в патриотическом воспитании дошкольников</a:t>
          </a:r>
          <a:endParaRPr lang="ru-RU" sz="2000" dirty="0"/>
        </a:p>
      </dgm:t>
    </dgm:pt>
    <dgm:pt modelId="{FA068BFA-B74C-477E-973B-99D574268E46}" type="parTrans" cxnId="{2FF1464F-7595-480C-85CB-038BC1B1CB53}">
      <dgm:prSet/>
      <dgm:spPr/>
      <dgm:t>
        <a:bodyPr/>
        <a:lstStyle/>
        <a:p>
          <a:endParaRPr lang="ru-RU"/>
        </a:p>
      </dgm:t>
    </dgm:pt>
    <dgm:pt modelId="{6C486298-7B46-4885-B7DB-2BF047C7717B}" type="sibTrans" cxnId="{2FF1464F-7595-480C-85CB-038BC1B1CB53}">
      <dgm:prSet/>
      <dgm:spPr/>
      <dgm:t>
        <a:bodyPr/>
        <a:lstStyle/>
        <a:p>
          <a:endParaRPr lang="ru-RU"/>
        </a:p>
      </dgm:t>
    </dgm:pt>
    <dgm:pt modelId="{4B4E754B-C1BB-4B89-BB7B-328C52A8873F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История  города</a:t>
          </a:r>
          <a:endParaRPr lang="ru-RU" sz="2400" b="1" dirty="0"/>
        </a:p>
      </dgm:t>
    </dgm:pt>
    <dgm:pt modelId="{172EABE6-E836-43F0-A6D3-760A0D9FC9DD}" type="parTrans" cxnId="{AE3650F8-D0EB-474A-A523-FD6D347D0A00}">
      <dgm:prSet/>
      <dgm:spPr/>
      <dgm:t>
        <a:bodyPr/>
        <a:lstStyle/>
        <a:p>
          <a:endParaRPr lang="ru-RU"/>
        </a:p>
      </dgm:t>
    </dgm:pt>
    <dgm:pt modelId="{48D6EDF1-C517-4D8E-81A8-7BF92A479C9F}" type="sibTrans" cxnId="{AE3650F8-D0EB-474A-A523-FD6D347D0A00}">
      <dgm:prSet/>
      <dgm:spPr/>
      <dgm:t>
        <a:bodyPr/>
        <a:lstStyle/>
        <a:p>
          <a:endParaRPr lang="ru-RU"/>
        </a:p>
      </dgm:t>
    </dgm:pt>
    <dgm:pt modelId="{FA9CC14A-7E77-4271-A4FA-2DAF5814044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Праздники</a:t>
          </a:r>
          <a:endParaRPr lang="ru-RU" sz="2000" b="1" dirty="0"/>
        </a:p>
      </dgm:t>
    </dgm:pt>
    <dgm:pt modelId="{4AEFDA47-8468-4660-B3C3-6B545245A773}" type="parTrans" cxnId="{49435706-CD03-4F66-AB34-9692756C4645}">
      <dgm:prSet/>
      <dgm:spPr/>
      <dgm:t>
        <a:bodyPr/>
        <a:lstStyle/>
        <a:p>
          <a:endParaRPr lang="ru-RU"/>
        </a:p>
      </dgm:t>
    </dgm:pt>
    <dgm:pt modelId="{7189922E-B918-4D22-9D85-01E092D74563}" type="sibTrans" cxnId="{49435706-CD03-4F66-AB34-9692756C4645}">
      <dgm:prSet/>
      <dgm:spPr/>
      <dgm:t>
        <a:bodyPr/>
        <a:lstStyle/>
        <a:p>
          <a:endParaRPr lang="ru-RU"/>
        </a:p>
      </dgm:t>
    </dgm:pt>
    <dgm:pt modelId="{92BC90AA-0417-4AC8-9B72-1A5834517EF7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Быт и культура</a:t>
          </a:r>
          <a:endParaRPr lang="ru-RU" sz="2400" b="1" dirty="0"/>
        </a:p>
      </dgm:t>
    </dgm:pt>
    <dgm:pt modelId="{4EDD6C1D-C76F-4A48-9096-9DCAE73D55C9}" type="parTrans" cxnId="{4E237CC9-7261-4F9F-A4C5-51D82BD211E8}">
      <dgm:prSet/>
      <dgm:spPr/>
      <dgm:t>
        <a:bodyPr/>
        <a:lstStyle/>
        <a:p>
          <a:endParaRPr lang="ru-RU"/>
        </a:p>
      </dgm:t>
    </dgm:pt>
    <dgm:pt modelId="{59EC1E0C-2543-4F78-8364-BC58F73E5656}" type="sibTrans" cxnId="{4E237CC9-7261-4F9F-A4C5-51D82BD211E8}">
      <dgm:prSet/>
      <dgm:spPr/>
      <dgm:t>
        <a:bodyPr/>
        <a:lstStyle/>
        <a:p>
          <a:endParaRPr lang="ru-RU"/>
        </a:p>
      </dgm:t>
    </dgm:pt>
    <dgm:pt modelId="{912E5CDD-0BCD-4AE9-BF30-4FE4149811D9}">
      <dgm:prSet phldrT="[Текст]"/>
      <dgm:spPr/>
      <dgm:t>
        <a:bodyPr/>
        <a:lstStyle/>
        <a:p>
          <a:r>
            <a:rPr lang="ru-RU" b="1" dirty="0" smtClean="0"/>
            <a:t>Волгоград в ВОВ</a:t>
          </a:r>
          <a:endParaRPr lang="ru-RU" b="1" dirty="0"/>
        </a:p>
      </dgm:t>
    </dgm:pt>
    <dgm:pt modelId="{7F929CBD-40F0-4220-84FB-D4D3012865C4}" type="parTrans" cxnId="{5671B166-A0DA-494F-8AF7-E12AFF9FB222}">
      <dgm:prSet/>
      <dgm:spPr/>
      <dgm:t>
        <a:bodyPr/>
        <a:lstStyle/>
        <a:p>
          <a:endParaRPr lang="ru-RU"/>
        </a:p>
      </dgm:t>
    </dgm:pt>
    <dgm:pt modelId="{15F7A40D-AFDA-46AE-9DD3-9FEC378FFED5}" type="sibTrans" cxnId="{5671B166-A0DA-494F-8AF7-E12AFF9FB222}">
      <dgm:prSet/>
      <dgm:spPr/>
      <dgm:t>
        <a:bodyPr/>
        <a:lstStyle/>
        <a:p>
          <a:endParaRPr lang="ru-RU"/>
        </a:p>
      </dgm:t>
    </dgm:pt>
    <dgm:pt modelId="{A13F41A9-184D-4076-A400-97D0921A6E9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Разнообразие растительного и животного мира</a:t>
          </a:r>
          <a:endParaRPr lang="ru-RU" sz="1800" b="1" dirty="0">
            <a:solidFill>
              <a:srgbClr val="C00000"/>
            </a:solidFill>
          </a:endParaRPr>
        </a:p>
      </dgm:t>
    </dgm:pt>
    <dgm:pt modelId="{6B8880CA-A102-44BD-BD4D-33D3D5F99B34}" type="parTrans" cxnId="{FA810E1E-F7E2-4015-A67C-18353D11996C}">
      <dgm:prSet/>
      <dgm:spPr/>
      <dgm:t>
        <a:bodyPr/>
        <a:lstStyle/>
        <a:p>
          <a:endParaRPr lang="ru-RU"/>
        </a:p>
      </dgm:t>
    </dgm:pt>
    <dgm:pt modelId="{35D04674-018E-4D93-B116-D71A1834BDB6}" type="sibTrans" cxnId="{FA810E1E-F7E2-4015-A67C-18353D11996C}">
      <dgm:prSet/>
      <dgm:spPr/>
      <dgm:t>
        <a:bodyPr/>
        <a:lstStyle/>
        <a:p>
          <a:endParaRPr lang="ru-RU"/>
        </a:p>
      </dgm:t>
    </dgm:pt>
    <dgm:pt modelId="{3ED34106-D381-4485-8663-EEAC12EB085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Народные игры, пословицы, поговорки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3F624C9D-1B92-4FCD-A30D-7E660ACC06D6}" type="parTrans" cxnId="{D24E95E2-A326-4F8C-9572-94380C6521BD}">
      <dgm:prSet/>
      <dgm:spPr/>
      <dgm:t>
        <a:bodyPr/>
        <a:lstStyle/>
        <a:p>
          <a:endParaRPr lang="ru-RU"/>
        </a:p>
      </dgm:t>
    </dgm:pt>
    <dgm:pt modelId="{79AE2D6E-E26D-4C9B-B01E-6852A9A472C0}" type="sibTrans" cxnId="{D24E95E2-A326-4F8C-9572-94380C6521BD}">
      <dgm:prSet/>
      <dgm:spPr/>
      <dgm:t>
        <a:bodyPr/>
        <a:lstStyle/>
        <a:p>
          <a:endParaRPr lang="ru-RU"/>
        </a:p>
      </dgm:t>
    </dgm:pt>
    <dgm:pt modelId="{52D64D89-E9F6-460A-BB91-01A3278137B2}" type="pres">
      <dgm:prSet presAssocID="{DF6D63C4-3DD4-45F6-8854-D4FDA6319F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F17B09-28F2-4E92-B058-F0C9BDD83665}" type="pres">
      <dgm:prSet presAssocID="{D01BE621-8356-4D01-8AAF-AE9B01740DB6}" presName="Parent" presStyleLbl="node0" presStyleIdx="0" presStyleCnt="1" custScaleX="240808" custScaleY="112800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992011D8-27D2-41E7-BA9A-B9C9100AC85C}" type="pres">
      <dgm:prSet presAssocID="{4B4E754B-C1BB-4B89-BB7B-328C52A8873F}" presName="Accent1" presStyleCnt="0"/>
      <dgm:spPr/>
    </dgm:pt>
    <dgm:pt modelId="{EFDF313F-90A3-4143-AC99-8769FED053A2}" type="pres">
      <dgm:prSet presAssocID="{4B4E754B-C1BB-4B89-BB7B-328C52A8873F}" presName="Accent" presStyleLbl="bgShp" presStyleIdx="0" presStyleCnt="6"/>
      <dgm:spPr/>
    </dgm:pt>
    <dgm:pt modelId="{E1CC5967-51E7-4E2B-8A13-7AB3FF1D65A2}" type="pres">
      <dgm:prSet presAssocID="{4B4E754B-C1BB-4B89-BB7B-328C52A8873F}" presName="Child1" presStyleLbl="node1" presStyleIdx="0" presStyleCnt="6" custAng="0" custLinFactNeighborX="-2943" custLinFactNeighborY="-77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4CD7A-02EB-43D3-ACFB-F62AD862106D}" type="pres">
      <dgm:prSet presAssocID="{FA9CC14A-7E77-4271-A4FA-2DAF58140440}" presName="Accent2" presStyleCnt="0"/>
      <dgm:spPr/>
    </dgm:pt>
    <dgm:pt modelId="{AE099ACA-F1E2-4F78-9F3A-6D7FABFC5B50}" type="pres">
      <dgm:prSet presAssocID="{FA9CC14A-7E77-4271-A4FA-2DAF58140440}" presName="Accent" presStyleLbl="bgShp" presStyleIdx="1" presStyleCnt="6"/>
      <dgm:spPr/>
    </dgm:pt>
    <dgm:pt modelId="{46975A93-5D26-4C3C-9668-0EFBEA8679BA}" type="pres">
      <dgm:prSet presAssocID="{FA9CC14A-7E77-4271-A4FA-2DAF58140440}" presName="Child2" presStyleLbl="node1" presStyleIdx="1" presStyleCnt="6" custLinFactNeighborX="79354" custLinFactNeighborY="-71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8C86F-1D15-4064-B675-802C059A0959}" type="pres">
      <dgm:prSet presAssocID="{92BC90AA-0417-4AC8-9B72-1A5834517EF7}" presName="Accent3" presStyleCnt="0"/>
      <dgm:spPr/>
    </dgm:pt>
    <dgm:pt modelId="{A6CA3562-26F4-4F94-9865-081A5AD5F9A8}" type="pres">
      <dgm:prSet presAssocID="{92BC90AA-0417-4AC8-9B72-1A5834517EF7}" presName="Accent" presStyleLbl="bgShp" presStyleIdx="2" presStyleCnt="6" custLinFactX="100000" custLinFactNeighborX="116372" custLinFactNeighborY="6982"/>
      <dgm:spPr/>
    </dgm:pt>
    <dgm:pt modelId="{A18D8E0B-2CE5-4190-98A2-33112958AFB9}" type="pres">
      <dgm:prSet presAssocID="{92BC90AA-0417-4AC8-9B72-1A5834517EF7}" presName="Child3" presStyleLbl="node1" presStyleIdx="2" presStyleCnt="6" custLinFactX="42630" custLinFactY="11479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61F5A-637D-4059-A481-B7CE92447DF5}" type="pres">
      <dgm:prSet presAssocID="{912E5CDD-0BCD-4AE9-BF30-4FE4149811D9}" presName="Accent4" presStyleCnt="0"/>
      <dgm:spPr/>
    </dgm:pt>
    <dgm:pt modelId="{CAF765F7-7C14-486F-B995-8895590744B7}" type="pres">
      <dgm:prSet presAssocID="{912E5CDD-0BCD-4AE9-BF30-4FE4149811D9}" presName="Accent" presStyleLbl="bgShp" presStyleIdx="3" presStyleCnt="6" custLinFactY="14968" custLinFactNeighborX="68385" custLinFactNeighborY="100000"/>
      <dgm:spPr/>
    </dgm:pt>
    <dgm:pt modelId="{1A0F4562-47E4-43E8-8A45-A67465B134A2}" type="pres">
      <dgm:prSet presAssocID="{912E5CDD-0BCD-4AE9-BF30-4FE4149811D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DEBED-74C3-4019-9F03-B8B4EF2B31BB}" type="pres">
      <dgm:prSet presAssocID="{A13F41A9-184D-4076-A400-97D0921A6E90}" presName="Accent5" presStyleCnt="0"/>
      <dgm:spPr/>
    </dgm:pt>
    <dgm:pt modelId="{786BCF88-319C-4374-97CC-95350656BC71}" type="pres">
      <dgm:prSet presAssocID="{A13F41A9-184D-4076-A400-97D0921A6E90}" presName="Accent" presStyleLbl="bgShp" presStyleIdx="4" presStyleCnt="6" custLinFactX="-8453" custLinFactNeighborX="-100000" custLinFactNeighborY="93062"/>
      <dgm:spPr/>
    </dgm:pt>
    <dgm:pt modelId="{621EC7FD-7C6E-41ED-9BA1-7B7CB3D7AEF2}" type="pres">
      <dgm:prSet presAssocID="{A13F41A9-184D-4076-A400-97D0921A6E90}" presName="Child5" presStyleLbl="node1" presStyleIdx="4" presStyleCnt="6" custLinFactNeighborX="-68995" custLinFactNeighborY="56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81044-15D1-498D-865F-EF9816F01F99}" type="pres">
      <dgm:prSet presAssocID="{3ED34106-D381-4485-8663-EEAC12EB085F}" presName="Accent6" presStyleCnt="0"/>
      <dgm:spPr/>
    </dgm:pt>
    <dgm:pt modelId="{F4A1BE18-7B6A-4C19-8FCE-B9E6A589706F}" type="pres">
      <dgm:prSet presAssocID="{3ED34106-D381-4485-8663-EEAC12EB085F}" presName="Accent" presStyleLbl="bgShp" presStyleIdx="5" presStyleCnt="6" custLinFactX="-100000" custLinFactNeighborX="-107441" custLinFactNeighborY="-25787"/>
      <dgm:spPr/>
    </dgm:pt>
    <dgm:pt modelId="{8D7618D6-CF84-4FBD-9A3B-ED625F36F236}" type="pres">
      <dgm:prSet presAssocID="{3ED34106-D381-4485-8663-EEAC12EB085F}" presName="Child6" presStyleLbl="node1" presStyleIdx="5" presStyleCnt="6" custLinFactX="-11179" custLinFactNeighborX="-100000" custLinFactNeighborY="-55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3B4B7-4933-4306-AD84-06567A1C43FE}" type="presOf" srcId="{A13F41A9-184D-4076-A400-97D0921A6E90}" destId="{621EC7FD-7C6E-41ED-9BA1-7B7CB3D7AEF2}" srcOrd="0" destOrd="0" presId="urn:microsoft.com/office/officeart/2011/layout/HexagonRadial"/>
    <dgm:cxn modelId="{D24E95E2-A326-4F8C-9572-94380C6521BD}" srcId="{D01BE621-8356-4D01-8AAF-AE9B01740DB6}" destId="{3ED34106-D381-4485-8663-EEAC12EB085F}" srcOrd="5" destOrd="0" parTransId="{3F624C9D-1B92-4FCD-A30D-7E660ACC06D6}" sibTransId="{79AE2D6E-E26D-4C9B-B01E-6852A9A472C0}"/>
    <dgm:cxn modelId="{2FF1464F-7595-480C-85CB-038BC1B1CB53}" srcId="{DF6D63C4-3DD4-45F6-8854-D4FDA6319F96}" destId="{D01BE621-8356-4D01-8AAF-AE9B01740DB6}" srcOrd="0" destOrd="0" parTransId="{FA068BFA-B74C-477E-973B-99D574268E46}" sibTransId="{6C486298-7B46-4885-B7DB-2BF047C7717B}"/>
    <dgm:cxn modelId="{AE3650F8-D0EB-474A-A523-FD6D347D0A00}" srcId="{D01BE621-8356-4D01-8AAF-AE9B01740DB6}" destId="{4B4E754B-C1BB-4B89-BB7B-328C52A8873F}" srcOrd="0" destOrd="0" parTransId="{172EABE6-E836-43F0-A6D3-760A0D9FC9DD}" sibTransId="{48D6EDF1-C517-4D8E-81A8-7BF92A479C9F}"/>
    <dgm:cxn modelId="{49435706-CD03-4F66-AB34-9692756C4645}" srcId="{D01BE621-8356-4D01-8AAF-AE9B01740DB6}" destId="{FA9CC14A-7E77-4271-A4FA-2DAF58140440}" srcOrd="1" destOrd="0" parTransId="{4AEFDA47-8468-4660-B3C3-6B545245A773}" sibTransId="{7189922E-B918-4D22-9D85-01E092D74563}"/>
    <dgm:cxn modelId="{A5FA3B1F-F53A-413A-AECD-F88B48FDF683}" type="presOf" srcId="{3ED34106-D381-4485-8663-EEAC12EB085F}" destId="{8D7618D6-CF84-4FBD-9A3B-ED625F36F236}" srcOrd="0" destOrd="0" presId="urn:microsoft.com/office/officeart/2011/layout/HexagonRadial"/>
    <dgm:cxn modelId="{926A4F67-5013-415E-B84D-5E20487222F9}" type="presOf" srcId="{912E5CDD-0BCD-4AE9-BF30-4FE4149811D9}" destId="{1A0F4562-47E4-43E8-8A45-A67465B134A2}" srcOrd="0" destOrd="0" presId="urn:microsoft.com/office/officeart/2011/layout/HexagonRadial"/>
    <dgm:cxn modelId="{FA810E1E-F7E2-4015-A67C-18353D11996C}" srcId="{D01BE621-8356-4D01-8AAF-AE9B01740DB6}" destId="{A13F41A9-184D-4076-A400-97D0921A6E90}" srcOrd="4" destOrd="0" parTransId="{6B8880CA-A102-44BD-BD4D-33D3D5F99B34}" sibTransId="{35D04674-018E-4D93-B116-D71A1834BDB6}"/>
    <dgm:cxn modelId="{30353F2C-997B-4BE3-ADCF-CD08C99DE345}" type="presOf" srcId="{DF6D63C4-3DD4-45F6-8854-D4FDA6319F96}" destId="{52D64D89-E9F6-460A-BB91-01A3278137B2}" srcOrd="0" destOrd="0" presId="urn:microsoft.com/office/officeart/2011/layout/HexagonRadial"/>
    <dgm:cxn modelId="{B9350266-F944-4B0C-9B26-772D93573DD5}" type="presOf" srcId="{4B4E754B-C1BB-4B89-BB7B-328C52A8873F}" destId="{E1CC5967-51E7-4E2B-8A13-7AB3FF1D65A2}" srcOrd="0" destOrd="0" presId="urn:microsoft.com/office/officeart/2011/layout/HexagonRadial"/>
    <dgm:cxn modelId="{1DAECAE3-F9B4-4637-902A-ED97120A23FC}" type="presOf" srcId="{FA9CC14A-7E77-4271-A4FA-2DAF58140440}" destId="{46975A93-5D26-4C3C-9668-0EFBEA8679BA}" srcOrd="0" destOrd="0" presId="urn:microsoft.com/office/officeart/2011/layout/HexagonRadial"/>
    <dgm:cxn modelId="{5A3A17BC-7D63-4BC0-9DFE-9F4E75961FA9}" type="presOf" srcId="{D01BE621-8356-4D01-8AAF-AE9B01740DB6}" destId="{C0F17B09-28F2-4E92-B058-F0C9BDD83665}" srcOrd="0" destOrd="0" presId="urn:microsoft.com/office/officeart/2011/layout/HexagonRadial"/>
    <dgm:cxn modelId="{5671B166-A0DA-494F-8AF7-E12AFF9FB222}" srcId="{D01BE621-8356-4D01-8AAF-AE9B01740DB6}" destId="{912E5CDD-0BCD-4AE9-BF30-4FE4149811D9}" srcOrd="3" destOrd="0" parTransId="{7F929CBD-40F0-4220-84FB-D4D3012865C4}" sibTransId="{15F7A40D-AFDA-46AE-9DD3-9FEC378FFED5}"/>
    <dgm:cxn modelId="{4E237CC9-7261-4F9F-A4C5-51D82BD211E8}" srcId="{D01BE621-8356-4D01-8AAF-AE9B01740DB6}" destId="{92BC90AA-0417-4AC8-9B72-1A5834517EF7}" srcOrd="2" destOrd="0" parTransId="{4EDD6C1D-C76F-4A48-9096-9DCAE73D55C9}" sibTransId="{59EC1E0C-2543-4F78-8364-BC58F73E5656}"/>
    <dgm:cxn modelId="{6D526D74-DDD6-44E8-8887-5DDDB7240A59}" type="presOf" srcId="{92BC90AA-0417-4AC8-9B72-1A5834517EF7}" destId="{A18D8E0B-2CE5-4190-98A2-33112958AFB9}" srcOrd="0" destOrd="0" presId="urn:microsoft.com/office/officeart/2011/layout/HexagonRadial"/>
    <dgm:cxn modelId="{5D6EF3AB-35F4-4E33-8F38-2ED33D1C842D}" type="presParOf" srcId="{52D64D89-E9F6-460A-BB91-01A3278137B2}" destId="{C0F17B09-28F2-4E92-B058-F0C9BDD83665}" srcOrd="0" destOrd="0" presId="urn:microsoft.com/office/officeart/2011/layout/HexagonRadial"/>
    <dgm:cxn modelId="{4ECC2B2A-390C-43F7-894D-6FE66DABBE0C}" type="presParOf" srcId="{52D64D89-E9F6-460A-BB91-01A3278137B2}" destId="{992011D8-27D2-41E7-BA9A-B9C9100AC85C}" srcOrd="1" destOrd="0" presId="urn:microsoft.com/office/officeart/2011/layout/HexagonRadial"/>
    <dgm:cxn modelId="{D1F34208-8FCA-442A-8051-3E8E65CB1CF8}" type="presParOf" srcId="{992011D8-27D2-41E7-BA9A-B9C9100AC85C}" destId="{EFDF313F-90A3-4143-AC99-8769FED053A2}" srcOrd="0" destOrd="0" presId="urn:microsoft.com/office/officeart/2011/layout/HexagonRadial"/>
    <dgm:cxn modelId="{085A56F7-8F72-45B8-B589-98F661D38A9D}" type="presParOf" srcId="{52D64D89-E9F6-460A-BB91-01A3278137B2}" destId="{E1CC5967-51E7-4E2B-8A13-7AB3FF1D65A2}" srcOrd="2" destOrd="0" presId="urn:microsoft.com/office/officeart/2011/layout/HexagonRadial"/>
    <dgm:cxn modelId="{02300F51-E8EF-4204-BAE2-146A8ED02F54}" type="presParOf" srcId="{52D64D89-E9F6-460A-BB91-01A3278137B2}" destId="{A684CD7A-02EB-43D3-ACFB-F62AD862106D}" srcOrd="3" destOrd="0" presId="urn:microsoft.com/office/officeart/2011/layout/HexagonRadial"/>
    <dgm:cxn modelId="{BF1B58E5-B0E8-4681-98C1-D76EB1E48A8F}" type="presParOf" srcId="{A684CD7A-02EB-43D3-ACFB-F62AD862106D}" destId="{AE099ACA-F1E2-4F78-9F3A-6D7FABFC5B50}" srcOrd="0" destOrd="0" presId="urn:microsoft.com/office/officeart/2011/layout/HexagonRadial"/>
    <dgm:cxn modelId="{563408F4-65EC-4835-87C4-51B83014B086}" type="presParOf" srcId="{52D64D89-E9F6-460A-BB91-01A3278137B2}" destId="{46975A93-5D26-4C3C-9668-0EFBEA8679BA}" srcOrd="4" destOrd="0" presId="urn:microsoft.com/office/officeart/2011/layout/HexagonRadial"/>
    <dgm:cxn modelId="{33354D8B-8A8C-4C66-9D6D-B38F05A06EF9}" type="presParOf" srcId="{52D64D89-E9F6-460A-BB91-01A3278137B2}" destId="{3CC8C86F-1D15-4064-B675-802C059A0959}" srcOrd="5" destOrd="0" presId="urn:microsoft.com/office/officeart/2011/layout/HexagonRadial"/>
    <dgm:cxn modelId="{C2C5C7FC-315B-4FA5-AE49-8B0A62C6F29B}" type="presParOf" srcId="{3CC8C86F-1D15-4064-B675-802C059A0959}" destId="{A6CA3562-26F4-4F94-9865-081A5AD5F9A8}" srcOrd="0" destOrd="0" presId="urn:microsoft.com/office/officeart/2011/layout/HexagonRadial"/>
    <dgm:cxn modelId="{316A75FC-D46A-486E-AB58-90E748660696}" type="presParOf" srcId="{52D64D89-E9F6-460A-BB91-01A3278137B2}" destId="{A18D8E0B-2CE5-4190-98A2-33112958AFB9}" srcOrd="6" destOrd="0" presId="urn:microsoft.com/office/officeart/2011/layout/HexagonRadial"/>
    <dgm:cxn modelId="{0F75C0D6-7410-4550-ABAF-918A1BA78F21}" type="presParOf" srcId="{52D64D89-E9F6-460A-BB91-01A3278137B2}" destId="{77461F5A-637D-4059-A481-B7CE92447DF5}" srcOrd="7" destOrd="0" presId="urn:microsoft.com/office/officeart/2011/layout/HexagonRadial"/>
    <dgm:cxn modelId="{E599F743-FAA6-436F-9CAC-2CEA1B752817}" type="presParOf" srcId="{77461F5A-637D-4059-A481-B7CE92447DF5}" destId="{CAF765F7-7C14-486F-B995-8895590744B7}" srcOrd="0" destOrd="0" presId="urn:microsoft.com/office/officeart/2011/layout/HexagonRadial"/>
    <dgm:cxn modelId="{B84DD9D9-C0D6-4BB3-9882-94ECD154E14F}" type="presParOf" srcId="{52D64D89-E9F6-460A-BB91-01A3278137B2}" destId="{1A0F4562-47E4-43E8-8A45-A67465B134A2}" srcOrd="8" destOrd="0" presId="urn:microsoft.com/office/officeart/2011/layout/HexagonRadial"/>
    <dgm:cxn modelId="{5913F6E2-EF18-4984-8B5E-830A0E4E0D07}" type="presParOf" srcId="{52D64D89-E9F6-460A-BB91-01A3278137B2}" destId="{764DEBED-74C3-4019-9F03-B8B4EF2B31BB}" srcOrd="9" destOrd="0" presId="urn:microsoft.com/office/officeart/2011/layout/HexagonRadial"/>
    <dgm:cxn modelId="{3E970C0A-165C-4497-9AC0-05127CFEA039}" type="presParOf" srcId="{764DEBED-74C3-4019-9F03-B8B4EF2B31BB}" destId="{786BCF88-319C-4374-97CC-95350656BC71}" srcOrd="0" destOrd="0" presId="urn:microsoft.com/office/officeart/2011/layout/HexagonRadial"/>
    <dgm:cxn modelId="{F8D32AE6-F63B-4C28-A8AE-B2672FFA3372}" type="presParOf" srcId="{52D64D89-E9F6-460A-BB91-01A3278137B2}" destId="{621EC7FD-7C6E-41ED-9BA1-7B7CB3D7AEF2}" srcOrd="10" destOrd="0" presId="urn:microsoft.com/office/officeart/2011/layout/HexagonRadial"/>
    <dgm:cxn modelId="{6919F7FE-44A3-4E9F-A5B6-BB6429514347}" type="presParOf" srcId="{52D64D89-E9F6-460A-BB91-01A3278137B2}" destId="{B5A81044-15D1-498D-865F-EF9816F01F99}" srcOrd="11" destOrd="0" presId="urn:microsoft.com/office/officeart/2011/layout/HexagonRadial"/>
    <dgm:cxn modelId="{AB09C2A0-D0A7-4F9E-AB24-21C2A7003543}" type="presParOf" srcId="{B5A81044-15D1-498D-865F-EF9816F01F99}" destId="{F4A1BE18-7B6A-4C19-8FCE-B9E6A589706F}" srcOrd="0" destOrd="0" presId="urn:microsoft.com/office/officeart/2011/layout/HexagonRadial"/>
    <dgm:cxn modelId="{3FB2DDE5-6EA8-49AB-9AD8-47CBFAAA6731}" type="presParOf" srcId="{52D64D89-E9F6-460A-BB91-01A3278137B2}" destId="{8D7618D6-CF84-4FBD-9A3B-ED625F36F23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39251-60ED-4BAE-B0C7-25599DBF35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83F264-754D-449D-A64E-2A6810614A7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Опрос родителей</a:t>
          </a:r>
          <a:endParaRPr lang="ru-RU" dirty="0"/>
        </a:p>
      </dgm:t>
    </dgm:pt>
    <dgm:pt modelId="{B45C403B-8DC8-4A74-80D8-12174EDA469B}" type="parTrans" cxnId="{DC40E089-CEFE-47D5-BB4A-2EBCE9C87EB1}">
      <dgm:prSet/>
      <dgm:spPr/>
      <dgm:t>
        <a:bodyPr/>
        <a:lstStyle/>
        <a:p>
          <a:endParaRPr lang="ru-RU"/>
        </a:p>
      </dgm:t>
    </dgm:pt>
    <dgm:pt modelId="{3278F6E1-F4A5-4060-8EEC-875F93199A32}" type="sibTrans" cxnId="{DC40E089-CEFE-47D5-BB4A-2EBCE9C87EB1}">
      <dgm:prSet/>
      <dgm:spPr/>
      <dgm:t>
        <a:bodyPr/>
        <a:lstStyle/>
        <a:p>
          <a:endParaRPr lang="ru-RU"/>
        </a:p>
      </dgm:t>
    </dgm:pt>
    <dgm:pt modelId="{F91CA584-DBE1-4B38-A7FD-6172BE22AE6B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0000FF"/>
              </a:solidFill>
            </a:rPr>
            <a:t>Цель</a:t>
          </a:r>
          <a:r>
            <a:rPr lang="ru-RU" sz="2000" b="1" dirty="0" smtClean="0">
              <a:solidFill>
                <a:srgbClr val="0000FF"/>
              </a:solidFill>
            </a:rPr>
            <a:t>:</a:t>
          </a:r>
          <a:r>
            <a:rPr lang="ru-RU" sz="1800" b="1" dirty="0" smtClean="0"/>
            <a:t> </a:t>
          </a:r>
          <a:r>
            <a:rPr lang="ru-RU" sz="1800" b="1" dirty="0" smtClean="0">
              <a:solidFill>
                <a:srgbClr val="FF0000"/>
              </a:solidFill>
            </a:rPr>
            <a:t>выяснить, посещают ли дети музеи и какие; что родители рассказывают детям о нашем городе; какие книги читают.</a:t>
          </a:r>
          <a:endParaRPr lang="ru-RU" sz="1800" b="1" dirty="0">
            <a:solidFill>
              <a:srgbClr val="FF0000"/>
            </a:solidFill>
          </a:endParaRPr>
        </a:p>
      </dgm:t>
    </dgm:pt>
    <dgm:pt modelId="{4C862847-E289-40B4-B44E-4D5BC5BC7CE8}" type="parTrans" cxnId="{0206AA75-ED0B-4C91-9705-7F98542E34DD}">
      <dgm:prSet/>
      <dgm:spPr/>
      <dgm:t>
        <a:bodyPr/>
        <a:lstStyle/>
        <a:p>
          <a:endParaRPr lang="ru-RU"/>
        </a:p>
      </dgm:t>
    </dgm:pt>
    <dgm:pt modelId="{1CD1BF7E-00B7-4CDC-8085-2F1562BE7F96}" type="sibTrans" cxnId="{0206AA75-ED0B-4C91-9705-7F98542E34DD}">
      <dgm:prSet/>
      <dgm:spPr/>
      <dgm:t>
        <a:bodyPr/>
        <a:lstStyle/>
        <a:p>
          <a:endParaRPr lang="ru-RU"/>
        </a:p>
      </dgm:t>
    </dgm:pt>
    <dgm:pt modelId="{5E3EE2BF-6216-4826-812E-8A07EC3F7791}">
      <dgm:prSet phldrT="[Текст]"/>
      <dgm:spPr/>
      <dgm:t>
        <a:bodyPr/>
        <a:lstStyle/>
        <a:p>
          <a:r>
            <a:rPr lang="ru-RU" dirty="0" smtClean="0"/>
            <a:t>Оформление информационного уголка для родителей</a:t>
          </a:r>
          <a:endParaRPr lang="ru-RU" dirty="0"/>
        </a:p>
      </dgm:t>
    </dgm:pt>
    <dgm:pt modelId="{9BA2AB3E-E0BB-4CD0-A28D-5C35A1AB3618}" type="parTrans" cxnId="{362569A0-8F3A-48AD-905B-5BB0075A90BA}">
      <dgm:prSet/>
      <dgm:spPr/>
      <dgm:t>
        <a:bodyPr/>
        <a:lstStyle/>
        <a:p>
          <a:endParaRPr lang="ru-RU"/>
        </a:p>
      </dgm:t>
    </dgm:pt>
    <dgm:pt modelId="{AA9B5E1C-C614-4DE7-BF7F-329B273EF798}" type="sibTrans" cxnId="{362569A0-8F3A-48AD-905B-5BB0075A90BA}">
      <dgm:prSet/>
      <dgm:spPr/>
      <dgm:t>
        <a:bodyPr/>
        <a:lstStyle/>
        <a:p>
          <a:endParaRPr lang="ru-RU"/>
        </a:p>
      </dgm:t>
    </dgm:pt>
    <dgm:pt modelId="{650E48FC-6015-4E73-BFFF-5694D4A95AF9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0070C0"/>
              </a:solidFill>
            </a:rPr>
            <a:t>Цель</a:t>
          </a:r>
          <a:r>
            <a:rPr lang="ru-RU" sz="1800" b="1" dirty="0" smtClean="0"/>
            <a:t>: </a:t>
          </a:r>
          <a:r>
            <a:rPr lang="ru-RU" sz="1800" b="1" dirty="0" smtClean="0">
              <a:solidFill>
                <a:srgbClr val="C00000"/>
              </a:solidFill>
            </a:rPr>
            <a:t>просвещение родителей и вовлечение их в образовательный процесс</a:t>
          </a:r>
          <a:endParaRPr lang="ru-RU" sz="1800" b="1" dirty="0">
            <a:solidFill>
              <a:srgbClr val="C00000"/>
            </a:solidFill>
          </a:endParaRPr>
        </a:p>
      </dgm:t>
    </dgm:pt>
    <dgm:pt modelId="{370018AE-0928-443F-8ADF-8642E8450A23}" type="parTrans" cxnId="{B867D9A4-E86C-4ABB-B6BE-4EB53FDBDA83}">
      <dgm:prSet/>
      <dgm:spPr/>
      <dgm:t>
        <a:bodyPr/>
        <a:lstStyle/>
        <a:p>
          <a:endParaRPr lang="ru-RU"/>
        </a:p>
      </dgm:t>
    </dgm:pt>
    <dgm:pt modelId="{27CAAF42-A49D-44B0-9631-15EEC24944E1}" type="sibTrans" cxnId="{B867D9A4-E86C-4ABB-B6BE-4EB53FDBDA83}">
      <dgm:prSet/>
      <dgm:spPr/>
      <dgm:t>
        <a:bodyPr/>
        <a:lstStyle/>
        <a:p>
          <a:endParaRPr lang="ru-RU"/>
        </a:p>
      </dgm:t>
    </dgm:pt>
    <dgm:pt modelId="{B0345356-0853-4173-8425-4809B13E5836}">
      <dgm:prSet phldrT="[Текст]" phldr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A33DA0A6-4527-4156-92D7-FCBAAF1DE797}" type="parTrans" cxnId="{C008EF09-AAA3-4215-B8BB-A210B7EE2177}">
      <dgm:prSet/>
      <dgm:spPr/>
      <dgm:t>
        <a:bodyPr/>
        <a:lstStyle/>
        <a:p>
          <a:endParaRPr lang="ru-RU"/>
        </a:p>
      </dgm:t>
    </dgm:pt>
    <dgm:pt modelId="{6A662310-38AA-4FD9-8218-331ADDF00151}" type="sibTrans" cxnId="{C008EF09-AAA3-4215-B8BB-A210B7EE2177}">
      <dgm:prSet/>
      <dgm:spPr/>
      <dgm:t>
        <a:bodyPr/>
        <a:lstStyle/>
        <a:p>
          <a:endParaRPr lang="ru-RU"/>
        </a:p>
      </dgm:t>
    </dgm:pt>
    <dgm:pt modelId="{090E59A3-255E-4005-A855-98B89EFD733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Подбор наглядно – дидактических пособий, демонстрационного материала для НОД  по формированию целостной картины мира по теме «Мой город», совместной деятельности и индивидуальной работы с детьми.</a:t>
          </a:r>
          <a:endParaRPr lang="ru-RU" sz="1800" b="1" dirty="0">
            <a:solidFill>
              <a:srgbClr val="C00000"/>
            </a:solidFill>
          </a:endParaRPr>
        </a:p>
      </dgm:t>
    </dgm:pt>
    <dgm:pt modelId="{E3E635C0-EBD4-446E-B14F-CEC57F7EE006}" type="parTrans" cxnId="{1705E61E-FA95-4CBC-807E-B10CADA9839F}">
      <dgm:prSet/>
      <dgm:spPr/>
      <dgm:t>
        <a:bodyPr/>
        <a:lstStyle/>
        <a:p>
          <a:endParaRPr lang="ru-RU"/>
        </a:p>
      </dgm:t>
    </dgm:pt>
    <dgm:pt modelId="{C20FFE7D-C1E5-4322-A041-59679F16AA53}" type="sibTrans" cxnId="{1705E61E-FA95-4CBC-807E-B10CADA9839F}">
      <dgm:prSet/>
      <dgm:spPr/>
      <dgm:t>
        <a:bodyPr/>
        <a:lstStyle/>
        <a:p>
          <a:endParaRPr lang="ru-RU"/>
        </a:p>
      </dgm:t>
    </dgm:pt>
    <dgm:pt modelId="{3702132F-D6F4-4C04-8101-B302A6B6582B}" type="pres">
      <dgm:prSet presAssocID="{FDA39251-60ED-4BAE-B0C7-25599DBF35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A2252-EFAE-4BF6-A31A-ED76E4488DC2}" type="pres">
      <dgm:prSet presAssocID="{6483F264-754D-449D-A64E-2A6810614A73}" presName="linNode" presStyleCnt="0"/>
      <dgm:spPr/>
    </dgm:pt>
    <dgm:pt modelId="{4E3909F1-4A81-4ECE-9052-A70B2474CA28}" type="pres">
      <dgm:prSet presAssocID="{6483F264-754D-449D-A64E-2A6810614A7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E9170-4FBC-4BE7-802C-85AE8A464279}" type="pres">
      <dgm:prSet presAssocID="{6483F264-754D-449D-A64E-2A6810614A7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35854-C70A-4CE8-A6AA-5519EA8F0643}" type="pres">
      <dgm:prSet presAssocID="{3278F6E1-F4A5-4060-8EEC-875F93199A32}" presName="sp" presStyleCnt="0"/>
      <dgm:spPr/>
    </dgm:pt>
    <dgm:pt modelId="{09C82761-DE4F-456E-8704-D5EE744062B8}" type="pres">
      <dgm:prSet presAssocID="{5E3EE2BF-6216-4826-812E-8A07EC3F7791}" presName="linNode" presStyleCnt="0"/>
      <dgm:spPr/>
    </dgm:pt>
    <dgm:pt modelId="{18438248-2584-4BD4-8253-0446EA96598D}" type="pres">
      <dgm:prSet presAssocID="{5E3EE2BF-6216-4826-812E-8A07EC3F779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066CE-64DE-4E84-910B-9CD5193C537A}" type="pres">
      <dgm:prSet presAssocID="{5E3EE2BF-6216-4826-812E-8A07EC3F779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2100-FC6A-45A9-B1E1-CB46652614DC}" type="pres">
      <dgm:prSet presAssocID="{AA9B5E1C-C614-4DE7-BF7F-329B273EF798}" presName="sp" presStyleCnt="0"/>
      <dgm:spPr/>
    </dgm:pt>
    <dgm:pt modelId="{EDE38AF5-FB17-437D-8114-C508E0DC5750}" type="pres">
      <dgm:prSet presAssocID="{B0345356-0853-4173-8425-4809B13E5836}" presName="linNode" presStyleCnt="0"/>
      <dgm:spPr/>
    </dgm:pt>
    <dgm:pt modelId="{DFD2C215-A6A4-4D71-B438-DC2E2A0AF1CA}" type="pres">
      <dgm:prSet presAssocID="{B0345356-0853-4173-8425-4809B13E583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8AF50-1651-45C6-A71D-16E17928EB6D}" type="pres">
      <dgm:prSet presAssocID="{B0345356-0853-4173-8425-4809B13E583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8EF09-AAA3-4215-B8BB-A210B7EE2177}" srcId="{FDA39251-60ED-4BAE-B0C7-25599DBF3564}" destId="{B0345356-0853-4173-8425-4809B13E5836}" srcOrd="2" destOrd="0" parTransId="{A33DA0A6-4527-4156-92D7-FCBAAF1DE797}" sibTransId="{6A662310-38AA-4FD9-8218-331ADDF00151}"/>
    <dgm:cxn modelId="{1705E61E-FA95-4CBC-807E-B10CADA9839F}" srcId="{B0345356-0853-4173-8425-4809B13E5836}" destId="{090E59A3-255E-4005-A855-98B89EFD733E}" srcOrd="0" destOrd="0" parTransId="{E3E635C0-EBD4-446E-B14F-CEC57F7EE006}" sibTransId="{C20FFE7D-C1E5-4322-A041-59679F16AA53}"/>
    <dgm:cxn modelId="{DECC02AF-BD04-43E3-9E44-3C30A3C1BC51}" type="presOf" srcId="{FDA39251-60ED-4BAE-B0C7-25599DBF3564}" destId="{3702132F-D6F4-4C04-8101-B302A6B6582B}" srcOrd="0" destOrd="0" presId="urn:microsoft.com/office/officeart/2005/8/layout/vList5"/>
    <dgm:cxn modelId="{1D59AD2B-894A-4583-930A-D92EB56E8FD3}" type="presOf" srcId="{6483F264-754D-449D-A64E-2A6810614A73}" destId="{4E3909F1-4A81-4ECE-9052-A70B2474CA28}" srcOrd="0" destOrd="0" presId="urn:microsoft.com/office/officeart/2005/8/layout/vList5"/>
    <dgm:cxn modelId="{DC40E089-CEFE-47D5-BB4A-2EBCE9C87EB1}" srcId="{FDA39251-60ED-4BAE-B0C7-25599DBF3564}" destId="{6483F264-754D-449D-A64E-2A6810614A73}" srcOrd="0" destOrd="0" parTransId="{B45C403B-8DC8-4A74-80D8-12174EDA469B}" sibTransId="{3278F6E1-F4A5-4060-8EEC-875F93199A32}"/>
    <dgm:cxn modelId="{274BF0FF-0613-4343-AB3D-64EBA808753B}" type="presOf" srcId="{650E48FC-6015-4E73-BFFF-5694D4A95AF9}" destId="{B88066CE-64DE-4E84-910B-9CD5193C537A}" srcOrd="0" destOrd="0" presId="urn:microsoft.com/office/officeart/2005/8/layout/vList5"/>
    <dgm:cxn modelId="{362569A0-8F3A-48AD-905B-5BB0075A90BA}" srcId="{FDA39251-60ED-4BAE-B0C7-25599DBF3564}" destId="{5E3EE2BF-6216-4826-812E-8A07EC3F7791}" srcOrd="1" destOrd="0" parTransId="{9BA2AB3E-E0BB-4CD0-A28D-5C35A1AB3618}" sibTransId="{AA9B5E1C-C614-4DE7-BF7F-329B273EF798}"/>
    <dgm:cxn modelId="{586D121F-75C0-4F11-A888-716E280D3F50}" type="presOf" srcId="{B0345356-0853-4173-8425-4809B13E5836}" destId="{DFD2C215-A6A4-4D71-B438-DC2E2A0AF1CA}" srcOrd="0" destOrd="0" presId="urn:microsoft.com/office/officeart/2005/8/layout/vList5"/>
    <dgm:cxn modelId="{8F1605C6-F596-4088-8F46-2A46A0B251CE}" type="presOf" srcId="{F91CA584-DBE1-4B38-A7FD-6172BE22AE6B}" destId="{BD7E9170-4FBC-4BE7-802C-85AE8A464279}" srcOrd="0" destOrd="0" presId="urn:microsoft.com/office/officeart/2005/8/layout/vList5"/>
    <dgm:cxn modelId="{B867D9A4-E86C-4ABB-B6BE-4EB53FDBDA83}" srcId="{5E3EE2BF-6216-4826-812E-8A07EC3F7791}" destId="{650E48FC-6015-4E73-BFFF-5694D4A95AF9}" srcOrd="0" destOrd="0" parTransId="{370018AE-0928-443F-8ADF-8642E8450A23}" sibTransId="{27CAAF42-A49D-44B0-9631-15EEC24944E1}"/>
    <dgm:cxn modelId="{CFAE0365-B3B4-46A6-B215-95BC2D82956B}" type="presOf" srcId="{5E3EE2BF-6216-4826-812E-8A07EC3F7791}" destId="{18438248-2584-4BD4-8253-0446EA96598D}" srcOrd="0" destOrd="0" presId="urn:microsoft.com/office/officeart/2005/8/layout/vList5"/>
    <dgm:cxn modelId="{3C6EEF1D-CC9F-47D9-8927-FFC499EE6BF9}" type="presOf" srcId="{090E59A3-255E-4005-A855-98B89EFD733E}" destId="{5D78AF50-1651-45C6-A71D-16E17928EB6D}" srcOrd="0" destOrd="0" presId="urn:microsoft.com/office/officeart/2005/8/layout/vList5"/>
    <dgm:cxn modelId="{0206AA75-ED0B-4C91-9705-7F98542E34DD}" srcId="{6483F264-754D-449D-A64E-2A6810614A73}" destId="{F91CA584-DBE1-4B38-A7FD-6172BE22AE6B}" srcOrd="0" destOrd="0" parTransId="{4C862847-E289-40B4-B44E-4D5BC5BC7CE8}" sibTransId="{1CD1BF7E-00B7-4CDC-8085-2F1562BE7F96}"/>
    <dgm:cxn modelId="{947E6BD6-A851-43F4-841B-6C44D68B77AA}" type="presParOf" srcId="{3702132F-D6F4-4C04-8101-B302A6B6582B}" destId="{720A2252-EFAE-4BF6-A31A-ED76E4488DC2}" srcOrd="0" destOrd="0" presId="urn:microsoft.com/office/officeart/2005/8/layout/vList5"/>
    <dgm:cxn modelId="{EF0706EE-4672-4F91-906C-B36FE5B136DD}" type="presParOf" srcId="{720A2252-EFAE-4BF6-A31A-ED76E4488DC2}" destId="{4E3909F1-4A81-4ECE-9052-A70B2474CA28}" srcOrd="0" destOrd="0" presId="urn:microsoft.com/office/officeart/2005/8/layout/vList5"/>
    <dgm:cxn modelId="{F59DE6F3-3B6B-4AB5-B14C-37CEF631FA4F}" type="presParOf" srcId="{720A2252-EFAE-4BF6-A31A-ED76E4488DC2}" destId="{BD7E9170-4FBC-4BE7-802C-85AE8A464279}" srcOrd="1" destOrd="0" presId="urn:microsoft.com/office/officeart/2005/8/layout/vList5"/>
    <dgm:cxn modelId="{0D72C340-C72B-4BEE-9230-3CD1BAFB5FAF}" type="presParOf" srcId="{3702132F-D6F4-4C04-8101-B302A6B6582B}" destId="{E2235854-C70A-4CE8-A6AA-5519EA8F0643}" srcOrd="1" destOrd="0" presId="urn:microsoft.com/office/officeart/2005/8/layout/vList5"/>
    <dgm:cxn modelId="{558DC5DE-127B-43A4-9538-68F6F690DCB0}" type="presParOf" srcId="{3702132F-D6F4-4C04-8101-B302A6B6582B}" destId="{09C82761-DE4F-456E-8704-D5EE744062B8}" srcOrd="2" destOrd="0" presId="urn:microsoft.com/office/officeart/2005/8/layout/vList5"/>
    <dgm:cxn modelId="{CF9B5667-9B26-4BED-BFD3-F4CF00D94302}" type="presParOf" srcId="{09C82761-DE4F-456E-8704-D5EE744062B8}" destId="{18438248-2584-4BD4-8253-0446EA96598D}" srcOrd="0" destOrd="0" presId="urn:microsoft.com/office/officeart/2005/8/layout/vList5"/>
    <dgm:cxn modelId="{9F78EB6E-6866-4814-9EC1-8C95F0AF4121}" type="presParOf" srcId="{09C82761-DE4F-456E-8704-D5EE744062B8}" destId="{B88066CE-64DE-4E84-910B-9CD5193C537A}" srcOrd="1" destOrd="0" presId="urn:microsoft.com/office/officeart/2005/8/layout/vList5"/>
    <dgm:cxn modelId="{A8873895-0BCE-47DD-94E5-1FFC6239CF21}" type="presParOf" srcId="{3702132F-D6F4-4C04-8101-B302A6B6582B}" destId="{349C2100-FC6A-45A9-B1E1-CB46652614DC}" srcOrd="3" destOrd="0" presId="urn:microsoft.com/office/officeart/2005/8/layout/vList5"/>
    <dgm:cxn modelId="{79514F75-E1FA-4EC0-911F-CF0CBBEAF263}" type="presParOf" srcId="{3702132F-D6F4-4C04-8101-B302A6B6582B}" destId="{EDE38AF5-FB17-437D-8114-C508E0DC5750}" srcOrd="4" destOrd="0" presId="urn:microsoft.com/office/officeart/2005/8/layout/vList5"/>
    <dgm:cxn modelId="{0A3701E0-2472-4453-A808-54F2CA5DD0F8}" type="presParOf" srcId="{EDE38AF5-FB17-437D-8114-C508E0DC5750}" destId="{DFD2C215-A6A4-4D71-B438-DC2E2A0AF1CA}" srcOrd="0" destOrd="0" presId="urn:microsoft.com/office/officeart/2005/8/layout/vList5"/>
    <dgm:cxn modelId="{62A74520-58B4-4D24-8647-98CEFE7A557A}" type="presParOf" srcId="{EDE38AF5-FB17-437D-8114-C508E0DC5750}" destId="{5D78AF50-1651-45C6-A71D-16E17928EB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8B0B1E-6857-405B-AE25-55FFBF7012F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04E730-8718-4865-8E73-5F58C7177642}">
      <dgm:prSet phldrT="[Текст]" custT="1"/>
      <dgm:spPr/>
      <dgm:t>
        <a:bodyPr/>
        <a:lstStyle/>
        <a:p>
          <a:r>
            <a:rPr lang="ru-RU" sz="800" b="1" dirty="0" smtClean="0"/>
            <a:t>1</a:t>
          </a:r>
          <a:r>
            <a:rPr lang="ru-RU" sz="1600" b="0" dirty="0" smtClean="0"/>
            <a:t>. Дидактические игры: </a:t>
          </a:r>
          <a:endParaRPr lang="ru-RU" sz="1600" b="0" dirty="0"/>
        </a:p>
      </dgm:t>
    </dgm:pt>
    <dgm:pt modelId="{BA3A8591-4C35-4692-942D-8DAEB7FEFFCB}" type="parTrans" cxnId="{D9916892-9F97-46BD-A19E-A8CC3238A62D}">
      <dgm:prSet/>
      <dgm:spPr/>
      <dgm:t>
        <a:bodyPr/>
        <a:lstStyle/>
        <a:p>
          <a:endParaRPr lang="ru-RU"/>
        </a:p>
      </dgm:t>
    </dgm:pt>
    <dgm:pt modelId="{06413631-3BA4-4680-A928-E7080E7089AB}" type="sibTrans" cxnId="{D9916892-9F97-46BD-A19E-A8CC3238A62D}">
      <dgm:prSet/>
      <dgm:spPr/>
      <dgm:t>
        <a:bodyPr/>
        <a:lstStyle/>
        <a:p>
          <a:endParaRPr lang="ru-RU"/>
        </a:p>
      </dgm:t>
    </dgm:pt>
    <dgm:pt modelId="{1C7CF5C8-50DE-417F-8B14-03C25DB3366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«Узнай и назови», «Разрезные картинки», «Выбери герб», «Разложи правильно» и другие.</a:t>
          </a:r>
          <a:endParaRPr lang="ru-RU" b="1" dirty="0">
            <a:solidFill>
              <a:srgbClr val="FF0000"/>
            </a:solidFill>
          </a:endParaRPr>
        </a:p>
      </dgm:t>
    </dgm:pt>
    <dgm:pt modelId="{74E65EB8-7FB6-4BF5-832F-4300BCB3F73F}" type="parTrans" cxnId="{0675748A-4C5A-4306-8710-A6B8E9D4B84E}">
      <dgm:prSet/>
      <dgm:spPr/>
      <dgm:t>
        <a:bodyPr/>
        <a:lstStyle/>
        <a:p>
          <a:endParaRPr lang="ru-RU"/>
        </a:p>
      </dgm:t>
    </dgm:pt>
    <dgm:pt modelId="{16379DFB-2370-4DDD-B65A-2C38452CF4D5}" type="sibTrans" cxnId="{0675748A-4C5A-4306-8710-A6B8E9D4B84E}">
      <dgm:prSet/>
      <dgm:spPr/>
      <dgm:t>
        <a:bodyPr/>
        <a:lstStyle/>
        <a:p>
          <a:endParaRPr lang="ru-RU"/>
        </a:p>
      </dgm:t>
    </dgm:pt>
    <dgm:pt modelId="{1EC7CECD-81DF-4A8A-84E3-047E446BDBC8}">
      <dgm:prSet phldrT="[Текст]" custT="1"/>
      <dgm:spPr/>
      <dgm:t>
        <a:bodyPr/>
        <a:lstStyle/>
        <a:p>
          <a:r>
            <a:rPr lang="ru-RU" sz="900" b="1" dirty="0" smtClean="0"/>
            <a:t>2</a:t>
          </a:r>
          <a:r>
            <a:rPr lang="ru-RU" sz="1400" b="1" dirty="0" smtClean="0"/>
            <a:t>. Сюжетно – ролевые игры</a:t>
          </a:r>
          <a:r>
            <a:rPr lang="ru-RU" sz="900" dirty="0" smtClean="0"/>
            <a:t>: </a:t>
          </a:r>
          <a:endParaRPr lang="ru-RU" sz="900" dirty="0"/>
        </a:p>
      </dgm:t>
    </dgm:pt>
    <dgm:pt modelId="{136AF8D5-BF9A-433D-90F3-AF30751B3CB3}" type="parTrans" cxnId="{DBF98D62-7FCC-4796-9B0F-DAE8394B9812}">
      <dgm:prSet/>
      <dgm:spPr/>
      <dgm:t>
        <a:bodyPr/>
        <a:lstStyle/>
        <a:p>
          <a:endParaRPr lang="ru-RU"/>
        </a:p>
      </dgm:t>
    </dgm:pt>
    <dgm:pt modelId="{58898FCC-4CD4-47F1-850E-58B533ADEEC5}" type="sibTrans" cxnId="{DBF98D62-7FCC-4796-9B0F-DAE8394B9812}">
      <dgm:prSet/>
      <dgm:spPr/>
      <dgm:t>
        <a:bodyPr/>
        <a:lstStyle/>
        <a:p>
          <a:endParaRPr lang="ru-RU"/>
        </a:p>
      </dgm:t>
    </dgm:pt>
    <dgm:pt modelId="{12446D63-C380-4451-82FD-6496E4D4FC4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«Мы путешествуем на автобусе по родному городу», «Строители», «Семья» и т.д.</a:t>
          </a:r>
          <a:endParaRPr lang="ru-RU" b="1" dirty="0">
            <a:solidFill>
              <a:srgbClr val="002060"/>
            </a:solidFill>
          </a:endParaRPr>
        </a:p>
      </dgm:t>
    </dgm:pt>
    <dgm:pt modelId="{F85FF54F-E4A0-4AA4-8CDC-866C6B7FD3A5}" type="parTrans" cxnId="{CD4CD3DC-D9D8-4CFC-A173-91F6ADCA16FA}">
      <dgm:prSet/>
      <dgm:spPr/>
      <dgm:t>
        <a:bodyPr/>
        <a:lstStyle/>
        <a:p>
          <a:endParaRPr lang="ru-RU"/>
        </a:p>
      </dgm:t>
    </dgm:pt>
    <dgm:pt modelId="{DE14CF17-A8C9-44B6-B27A-4C209F3F161C}" type="sibTrans" cxnId="{CD4CD3DC-D9D8-4CFC-A173-91F6ADCA16FA}">
      <dgm:prSet/>
      <dgm:spPr/>
      <dgm:t>
        <a:bodyPr/>
        <a:lstStyle/>
        <a:p>
          <a:endParaRPr lang="ru-RU"/>
        </a:p>
      </dgm:t>
    </dgm:pt>
    <dgm:pt modelId="{972023B7-F37D-4539-A19C-83739B3E2217}">
      <dgm:prSet phldrT="[Текст]" custT="1"/>
      <dgm:spPr/>
      <dgm:t>
        <a:bodyPr/>
        <a:lstStyle/>
        <a:p>
          <a:r>
            <a:rPr lang="ru-RU" sz="1400" b="1" dirty="0" smtClean="0"/>
            <a:t>Подвижные игры</a:t>
          </a:r>
          <a:endParaRPr lang="ru-RU" sz="1400" dirty="0"/>
        </a:p>
      </dgm:t>
    </dgm:pt>
    <dgm:pt modelId="{2835A89F-C006-449A-AA14-2C4C66510AFD}" type="parTrans" cxnId="{7DC22582-D763-4DF9-9D09-D8DC80128E65}">
      <dgm:prSet/>
      <dgm:spPr/>
      <dgm:t>
        <a:bodyPr/>
        <a:lstStyle/>
        <a:p>
          <a:endParaRPr lang="ru-RU"/>
        </a:p>
      </dgm:t>
    </dgm:pt>
    <dgm:pt modelId="{8CD4EA50-8AAF-4E8C-87A3-12EAB1653FEF}" type="sibTrans" cxnId="{7DC22582-D763-4DF9-9D09-D8DC80128E65}">
      <dgm:prSet/>
      <dgm:spPr/>
      <dgm:t>
        <a:bodyPr/>
        <a:lstStyle/>
        <a:p>
          <a:endParaRPr lang="ru-RU"/>
        </a:p>
      </dgm:t>
    </dgm:pt>
    <dgm:pt modelId="{2A28F31E-154C-4271-B6E9-2A106D21196B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«Изобрази, что можно сделать с этим предметом», «Золотые ворота» и др.</a:t>
          </a:r>
          <a:endParaRPr lang="ru-RU" b="1" dirty="0">
            <a:solidFill>
              <a:srgbClr val="FF0000"/>
            </a:solidFill>
          </a:endParaRPr>
        </a:p>
      </dgm:t>
    </dgm:pt>
    <dgm:pt modelId="{6CDBDD43-67C6-4C66-BF83-6CB63CCF9378}" type="parTrans" cxnId="{EB9899F4-5213-4B0A-9E4A-7C4826F931BD}">
      <dgm:prSet/>
      <dgm:spPr/>
      <dgm:t>
        <a:bodyPr/>
        <a:lstStyle/>
        <a:p>
          <a:endParaRPr lang="ru-RU"/>
        </a:p>
      </dgm:t>
    </dgm:pt>
    <dgm:pt modelId="{A3CD517A-F384-423D-A155-ACAE1C0445CB}" type="sibTrans" cxnId="{EB9899F4-5213-4B0A-9E4A-7C4826F931BD}">
      <dgm:prSet/>
      <dgm:spPr/>
      <dgm:t>
        <a:bodyPr/>
        <a:lstStyle/>
        <a:p>
          <a:endParaRPr lang="ru-RU"/>
        </a:p>
      </dgm:t>
    </dgm:pt>
    <dgm:pt modelId="{1F650BB5-8910-4D38-A93E-4062F4AF24C5}">
      <dgm:prSet custT="1"/>
      <dgm:spPr/>
      <dgm:t>
        <a:bodyPr/>
        <a:lstStyle/>
        <a:p>
          <a:r>
            <a:rPr lang="ru-RU" sz="1400" b="1" dirty="0" smtClean="0"/>
            <a:t>Словесные игры: </a:t>
          </a:r>
          <a:endParaRPr lang="ru-RU" sz="1400" b="1" dirty="0"/>
        </a:p>
      </dgm:t>
    </dgm:pt>
    <dgm:pt modelId="{B01F0565-48F1-4D12-817E-F6A6C567CDB0}" type="parTrans" cxnId="{4E8E78B2-1861-4A9C-A858-A7B34255505E}">
      <dgm:prSet/>
      <dgm:spPr/>
      <dgm:t>
        <a:bodyPr/>
        <a:lstStyle/>
        <a:p>
          <a:endParaRPr lang="ru-RU"/>
        </a:p>
      </dgm:t>
    </dgm:pt>
    <dgm:pt modelId="{AD894A07-32D9-4FF7-9BE5-5FE71BA55492}" type="sibTrans" cxnId="{4E8E78B2-1861-4A9C-A858-A7B34255505E}">
      <dgm:prSet/>
      <dgm:spPr/>
      <dgm:t>
        <a:bodyPr/>
        <a:lstStyle/>
        <a:p>
          <a:endParaRPr lang="ru-RU"/>
        </a:p>
      </dgm:t>
    </dgm:pt>
    <dgm:pt modelId="{A675B23A-8ED3-499B-83B9-B6487809596B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«Назови по образцу», «Назови ласково», «Скажи со словом «городской», «Хорошо – плохо», и т.д.</a:t>
          </a:r>
          <a:endParaRPr lang="ru-RU" b="1" dirty="0">
            <a:solidFill>
              <a:srgbClr val="FF0000"/>
            </a:solidFill>
          </a:endParaRPr>
        </a:p>
      </dgm:t>
    </dgm:pt>
    <dgm:pt modelId="{DFBC26BF-F62B-4D8A-9C16-6808BD063BC6}" type="parTrans" cxnId="{793840D1-A33E-4A2D-8C4B-7C702FA1451F}">
      <dgm:prSet/>
      <dgm:spPr/>
      <dgm:t>
        <a:bodyPr/>
        <a:lstStyle/>
        <a:p>
          <a:endParaRPr lang="ru-RU"/>
        </a:p>
      </dgm:t>
    </dgm:pt>
    <dgm:pt modelId="{5B06A309-B570-467B-8E8F-F05D197B6311}" type="sibTrans" cxnId="{793840D1-A33E-4A2D-8C4B-7C702FA1451F}">
      <dgm:prSet/>
      <dgm:spPr/>
      <dgm:t>
        <a:bodyPr/>
        <a:lstStyle/>
        <a:p>
          <a:endParaRPr lang="ru-RU"/>
        </a:p>
      </dgm:t>
    </dgm:pt>
    <dgm:pt modelId="{2192B84E-8D64-455B-AF60-3967099BE103}">
      <dgm:prSet custT="1"/>
      <dgm:spPr/>
      <dgm:t>
        <a:bodyPr/>
        <a:lstStyle/>
        <a:p>
          <a:r>
            <a:rPr lang="ru-RU" sz="1400" b="1" dirty="0" smtClean="0"/>
            <a:t>Речь с движением</a:t>
          </a:r>
          <a:endParaRPr lang="ru-RU" sz="1400" dirty="0"/>
        </a:p>
      </dgm:t>
    </dgm:pt>
    <dgm:pt modelId="{2CDA8062-4632-4C50-B962-34539630E11C}" type="parTrans" cxnId="{1E5D9100-1CB0-4168-A95B-636E9D8873DE}">
      <dgm:prSet/>
      <dgm:spPr/>
      <dgm:t>
        <a:bodyPr/>
        <a:lstStyle/>
        <a:p>
          <a:endParaRPr lang="ru-RU"/>
        </a:p>
      </dgm:t>
    </dgm:pt>
    <dgm:pt modelId="{B1512E2E-3A2B-4F7C-A6A7-FBBBCEA11AE0}" type="sibTrans" cxnId="{1E5D9100-1CB0-4168-A95B-636E9D8873DE}">
      <dgm:prSet/>
      <dgm:spPr/>
      <dgm:t>
        <a:bodyPr/>
        <a:lstStyle/>
        <a:p>
          <a:endParaRPr lang="ru-RU"/>
        </a:p>
      </dgm:t>
    </dgm:pt>
    <dgm:pt modelId="{3D9E8128-465F-4E49-A599-C93555CBF9CF}">
      <dgm:prSet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«Дом и ворота» и др.</a:t>
          </a:r>
          <a:endParaRPr lang="ru-RU" b="1" dirty="0">
            <a:solidFill>
              <a:srgbClr val="0000FF"/>
            </a:solidFill>
          </a:endParaRPr>
        </a:p>
      </dgm:t>
    </dgm:pt>
    <dgm:pt modelId="{FAD20C58-E385-46D1-8DE0-82DB676F59F4}" type="parTrans" cxnId="{5A38ACD1-AA05-4833-A000-1D233F044D9E}">
      <dgm:prSet/>
      <dgm:spPr/>
      <dgm:t>
        <a:bodyPr/>
        <a:lstStyle/>
        <a:p>
          <a:endParaRPr lang="ru-RU"/>
        </a:p>
      </dgm:t>
    </dgm:pt>
    <dgm:pt modelId="{CE1675C7-DB5D-41F9-930F-BA0409396BA1}" type="sibTrans" cxnId="{5A38ACD1-AA05-4833-A000-1D233F044D9E}">
      <dgm:prSet/>
      <dgm:spPr/>
      <dgm:t>
        <a:bodyPr/>
        <a:lstStyle/>
        <a:p>
          <a:endParaRPr lang="ru-RU"/>
        </a:p>
      </dgm:t>
    </dgm:pt>
    <dgm:pt modelId="{A40AF989-A38F-4B4A-AB25-40D34722FBC9}" type="pres">
      <dgm:prSet presAssocID="{288B0B1E-6857-405B-AE25-55FFBF7012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BC5128-69CA-4B44-94D1-7A80CAA407BD}" type="pres">
      <dgm:prSet presAssocID="{4A04E730-8718-4865-8E73-5F58C7177642}" presName="composite" presStyleCnt="0"/>
      <dgm:spPr/>
    </dgm:pt>
    <dgm:pt modelId="{CF56BB5D-5A53-4094-8E7D-84BE728127BD}" type="pres">
      <dgm:prSet presAssocID="{4A04E730-8718-4865-8E73-5F58C717764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A2135-F107-4AEC-A695-BB50D85441B9}" type="pres">
      <dgm:prSet presAssocID="{4A04E730-8718-4865-8E73-5F58C717764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ECA51-0B5B-43F5-8C0A-6A16F44CD27C}" type="pres">
      <dgm:prSet presAssocID="{06413631-3BA4-4680-A928-E7080E7089AB}" presName="sp" presStyleCnt="0"/>
      <dgm:spPr/>
    </dgm:pt>
    <dgm:pt modelId="{62388154-6AB9-4B62-817D-B0AA93AAA6E6}" type="pres">
      <dgm:prSet presAssocID="{1EC7CECD-81DF-4A8A-84E3-047E446BDBC8}" presName="composite" presStyleCnt="0"/>
      <dgm:spPr/>
    </dgm:pt>
    <dgm:pt modelId="{635DE16A-A882-4273-9E3A-2561C876BAC4}" type="pres">
      <dgm:prSet presAssocID="{1EC7CECD-81DF-4A8A-84E3-047E446BDBC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D5EED-794F-4104-9EC8-733C7F69B43C}" type="pres">
      <dgm:prSet presAssocID="{1EC7CECD-81DF-4A8A-84E3-047E446BDBC8}" presName="descendantText" presStyleLbl="alignAcc1" presStyleIdx="1" presStyleCnt="5" custScaleX="101911" custScaleY="99999" custLinFactNeighborX="630" custLinFactNeighborY="12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90481-8C4D-41E5-9C10-1265857FF697}" type="pres">
      <dgm:prSet presAssocID="{58898FCC-4CD4-47F1-850E-58B533ADEEC5}" presName="sp" presStyleCnt="0"/>
      <dgm:spPr/>
    </dgm:pt>
    <dgm:pt modelId="{CACF6219-FFB4-41CE-98B1-9D77E9438017}" type="pres">
      <dgm:prSet presAssocID="{972023B7-F37D-4539-A19C-83739B3E2217}" presName="composite" presStyleCnt="0"/>
      <dgm:spPr/>
    </dgm:pt>
    <dgm:pt modelId="{8951D6E6-A2E7-4B2A-8F14-3A9C0473D31D}" type="pres">
      <dgm:prSet presAssocID="{972023B7-F37D-4539-A19C-83739B3E221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DBCF0-366B-4E3B-87EC-E471F969882C}" type="pres">
      <dgm:prSet presAssocID="{972023B7-F37D-4539-A19C-83739B3E2217}" presName="descendantText" presStyleLbl="alignAcc1" presStyleIdx="2" presStyleCnt="5" custScaleX="93469" custScaleY="121847" custLinFactNeighborX="-2919" custLinFactNeighborY="-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E087C-045A-408D-86B7-36256D9EC95C}" type="pres">
      <dgm:prSet presAssocID="{8CD4EA50-8AAF-4E8C-87A3-12EAB1653FEF}" presName="sp" presStyleCnt="0"/>
      <dgm:spPr/>
    </dgm:pt>
    <dgm:pt modelId="{F8C18EF7-C69D-4E0F-A404-145F38105D31}" type="pres">
      <dgm:prSet presAssocID="{2192B84E-8D64-455B-AF60-3967099BE103}" presName="composite" presStyleCnt="0"/>
      <dgm:spPr/>
    </dgm:pt>
    <dgm:pt modelId="{1BB46C28-ABAB-436A-BFAF-4B7022F31B0E}" type="pres">
      <dgm:prSet presAssocID="{2192B84E-8D64-455B-AF60-3967099BE10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EC4A7-6263-4F16-AD8C-9B884F15EA16}" type="pres">
      <dgm:prSet presAssocID="{2192B84E-8D64-455B-AF60-3967099BE10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D2EE-FB8B-4003-A895-08DF47AFA6C3}" type="pres">
      <dgm:prSet presAssocID="{B1512E2E-3A2B-4F7C-A6A7-FBBBCEA11AE0}" presName="sp" presStyleCnt="0"/>
      <dgm:spPr/>
    </dgm:pt>
    <dgm:pt modelId="{D0FBDCA7-EF56-493E-8F43-2E1FD1C356AA}" type="pres">
      <dgm:prSet presAssocID="{1F650BB5-8910-4D38-A93E-4062F4AF24C5}" presName="composite" presStyleCnt="0"/>
      <dgm:spPr/>
    </dgm:pt>
    <dgm:pt modelId="{41FC95BE-B025-44E9-BD72-6B3254238D16}" type="pres">
      <dgm:prSet presAssocID="{1F650BB5-8910-4D38-A93E-4062F4AF24C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1212E-2035-4FB5-9230-81F242D3807A}" type="pres">
      <dgm:prSet presAssocID="{1F650BB5-8910-4D38-A93E-4062F4AF24C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7404D-8F6A-470E-8929-2E8AB82FCB97}" type="presOf" srcId="{12446D63-C380-4451-82FD-6496E4D4FC47}" destId="{BE2D5EED-794F-4104-9EC8-733C7F69B43C}" srcOrd="0" destOrd="0" presId="urn:microsoft.com/office/officeart/2005/8/layout/chevron2"/>
    <dgm:cxn modelId="{7DC22582-D763-4DF9-9D09-D8DC80128E65}" srcId="{288B0B1E-6857-405B-AE25-55FFBF7012FD}" destId="{972023B7-F37D-4539-A19C-83739B3E2217}" srcOrd="2" destOrd="0" parTransId="{2835A89F-C006-449A-AA14-2C4C66510AFD}" sibTransId="{8CD4EA50-8AAF-4E8C-87A3-12EAB1653FEF}"/>
    <dgm:cxn modelId="{CD4CD3DC-D9D8-4CFC-A173-91F6ADCA16FA}" srcId="{1EC7CECD-81DF-4A8A-84E3-047E446BDBC8}" destId="{12446D63-C380-4451-82FD-6496E4D4FC47}" srcOrd="0" destOrd="0" parTransId="{F85FF54F-E4A0-4AA4-8CDC-866C6B7FD3A5}" sibTransId="{DE14CF17-A8C9-44B6-B27A-4C209F3F161C}"/>
    <dgm:cxn modelId="{89E82EE9-D8CB-4EDF-9684-35CA46E60D3B}" type="presOf" srcId="{972023B7-F37D-4539-A19C-83739B3E2217}" destId="{8951D6E6-A2E7-4B2A-8F14-3A9C0473D31D}" srcOrd="0" destOrd="0" presId="urn:microsoft.com/office/officeart/2005/8/layout/chevron2"/>
    <dgm:cxn modelId="{D9916892-9F97-46BD-A19E-A8CC3238A62D}" srcId="{288B0B1E-6857-405B-AE25-55FFBF7012FD}" destId="{4A04E730-8718-4865-8E73-5F58C7177642}" srcOrd="0" destOrd="0" parTransId="{BA3A8591-4C35-4692-942D-8DAEB7FEFFCB}" sibTransId="{06413631-3BA4-4680-A928-E7080E7089AB}"/>
    <dgm:cxn modelId="{0675748A-4C5A-4306-8710-A6B8E9D4B84E}" srcId="{4A04E730-8718-4865-8E73-5F58C7177642}" destId="{1C7CF5C8-50DE-417F-8B14-03C25DB33668}" srcOrd="0" destOrd="0" parTransId="{74E65EB8-7FB6-4BF5-832F-4300BCB3F73F}" sibTransId="{16379DFB-2370-4DDD-B65A-2C38452CF4D5}"/>
    <dgm:cxn modelId="{83750EB8-F733-4277-A174-177EFBF01029}" type="presOf" srcId="{1C7CF5C8-50DE-417F-8B14-03C25DB33668}" destId="{DB2A2135-F107-4AEC-A695-BB50D85441B9}" srcOrd="0" destOrd="0" presId="urn:microsoft.com/office/officeart/2005/8/layout/chevron2"/>
    <dgm:cxn modelId="{4E8E78B2-1861-4A9C-A858-A7B34255505E}" srcId="{288B0B1E-6857-405B-AE25-55FFBF7012FD}" destId="{1F650BB5-8910-4D38-A93E-4062F4AF24C5}" srcOrd="4" destOrd="0" parTransId="{B01F0565-48F1-4D12-817E-F6A6C567CDB0}" sibTransId="{AD894A07-32D9-4FF7-9BE5-5FE71BA55492}"/>
    <dgm:cxn modelId="{3AF40727-9F57-4691-84B9-7F24DFFA6FD6}" type="presOf" srcId="{2A28F31E-154C-4271-B6E9-2A106D21196B}" destId="{403DBCF0-366B-4E3B-87EC-E471F969882C}" srcOrd="0" destOrd="0" presId="urn:microsoft.com/office/officeart/2005/8/layout/chevron2"/>
    <dgm:cxn modelId="{151E4ED0-E9E9-4BF5-9502-CC9367DEF74F}" type="presOf" srcId="{288B0B1E-6857-405B-AE25-55FFBF7012FD}" destId="{A40AF989-A38F-4B4A-AB25-40D34722FBC9}" srcOrd="0" destOrd="0" presId="urn:microsoft.com/office/officeart/2005/8/layout/chevron2"/>
    <dgm:cxn modelId="{7B21FAA5-7B51-464A-8B26-1DDE442605F0}" type="presOf" srcId="{1F650BB5-8910-4D38-A93E-4062F4AF24C5}" destId="{41FC95BE-B025-44E9-BD72-6B3254238D16}" srcOrd="0" destOrd="0" presId="urn:microsoft.com/office/officeart/2005/8/layout/chevron2"/>
    <dgm:cxn modelId="{4A598EA0-DF46-45B2-98A8-964CB6ADD669}" type="presOf" srcId="{4A04E730-8718-4865-8E73-5F58C7177642}" destId="{CF56BB5D-5A53-4094-8E7D-84BE728127BD}" srcOrd="0" destOrd="0" presId="urn:microsoft.com/office/officeart/2005/8/layout/chevron2"/>
    <dgm:cxn modelId="{793840D1-A33E-4A2D-8C4B-7C702FA1451F}" srcId="{1F650BB5-8910-4D38-A93E-4062F4AF24C5}" destId="{A675B23A-8ED3-499B-83B9-B6487809596B}" srcOrd="0" destOrd="0" parTransId="{DFBC26BF-F62B-4D8A-9C16-6808BD063BC6}" sibTransId="{5B06A309-B570-467B-8E8F-F05D197B6311}"/>
    <dgm:cxn modelId="{881142C8-F411-48A0-850F-93B5D13F2129}" type="presOf" srcId="{2192B84E-8D64-455B-AF60-3967099BE103}" destId="{1BB46C28-ABAB-436A-BFAF-4B7022F31B0E}" srcOrd="0" destOrd="0" presId="urn:microsoft.com/office/officeart/2005/8/layout/chevron2"/>
    <dgm:cxn modelId="{DBF98D62-7FCC-4796-9B0F-DAE8394B9812}" srcId="{288B0B1E-6857-405B-AE25-55FFBF7012FD}" destId="{1EC7CECD-81DF-4A8A-84E3-047E446BDBC8}" srcOrd="1" destOrd="0" parTransId="{136AF8D5-BF9A-433D-90F3-AF30751B3CB3}" sibTransId="{58898FCC-4CD4-47F1-850E-58B533ADEEC5}"/>
    <dgm:cxn modelId="{3A3E7BC1-8AD3-464B-AA4B-19E2E0733EC1}" type="presOf" srcId="{3D9E8128-465F-4E49-A599-C93555CBF9CF}" destId="{F5DEC4A7-6263-4F16-AD8C-9B884F15EA16}" srcOrd="0" destOrd="0" presId="urn:microsoft.com/office/officeart/2005/8/layout/chevron2"/>
    <dgm:cxn modelId="{EB9899F4-5213-4B0A-9E4A-7C4826F931BD}" srcId="{972023B7-F37D-4539-A19C-83739B3E2217}" destId="{2A28F31E-154C-4271-B6E9-2A106D21196B}" srcOrd="0" destOrd="0" parTransId="{6CDBDD43-67C6-4C66-BF83-6CB63CCF9378}" sibTransId="{A3CD517A-F384-423D-A155-ACAE1C0445CB}"/>
    <dgm:cxn modelId="{5A38ACD1-AA05-4833-A000-1D233F044D9E}" srcId="{2192B84E-8D64-455B-AF60-3967099BE103}" destId="{3D9E8128-465F-4E49-A599-C93555CBF9CF}" srcOrd="0" destOrd="0" parTransId="{FAD20C58-E385-46D1-8DE0-82DB676F59F4}" sibTransId="{CE1675C7-DB5D-41F9-930F-BA0409396BA1}"/>
    <dgm:cxn modelId="{DFECBE77-BF46-46C3-AAFF-9306BC370CA7}" type="presOf" srcId="{A675B23A-8ED3-499B-83B9-B6487809596B}" destId="{EA41212E-2035-4FB5-9230-81F242D3807A}" srcOrd="0" destOrd="0" presId="urn:microsoft.com/office/officeart/2005/8/layout/chevron2"/>
    <dgm:cxn modelId="{1E5D9100-1CB0-4168-A95B-636E9D8873DE}" srcId="{288B0B1E-6857-405B-AE25-55FFBF7012FD}" destId="{2192B84E-8D64-455B-AF60-3967099BE103}" srcOrd="3" destOrd="0" parTransId="{2CDA8062-4632-4C50-B962-34539630E11C}" sibTransId="{B1512E2E-3A2B-4F7C-A6A7-FBBBCEA11AE0}"/>
    <dgm:cxn modelId="{EA917208-C191-41CC-A95F-7129C5712F8C}" type="presOf" srcId="{1EC7CECD-81DF-4A8A-84E3-047E446BDBC8}" destId="{635DE16A-A882-4273-9E3A-2561C876BAC4}" srcOrd="0" destOrd="0" presId="urn:microsoft.com/office/officeart/2005/8/layout/chevron2"/>
    <dgm:cxn modelId="{2618E87C-DF66-4BED-9110-126893A177BC}" type="presParOf" srcId="{A40AF989-A38F-4B4A-AB25-40D34722FBC9}" destId="{3BBC5128-69CA-4B44-94D1-7A80CAA407BD}" srcOrd="0" destOrd="0" presId="urn:microsoft.com/office/officeart/2005/8/layout/chevron2"/>
    <dgm:cxn modelId="{573D10D2-037F-46F2-9973-47675DAFE1EE}" type="presParOf" srcId="{3BBC5128-69CA-4B44-94D1-7A80CAA407BD}" destId="{CF56BB5D-5A53-4094-8E7D-84BE728127BD}" srcOrd="0" destOrd="0" presId="urn:microsoft.com/office/officeart/2005/8/layout/chevron2"/>
    <dgm:cxn modelId="{8AFA467E-FB36-471E-96E6-BDE6BDE20508}" type="presParOf" srcId="{3BBC5128-69CA-4B44-94D1-7A80CAA407BD}" destId="{DB2A2135-F107-4AEC-A695-BB50D85441B9}" srcOrd="1" destOrd="0" presId="urn:microsoft.com/office/officeart/2005/8/layout/chevron2"/>
    <dgm:cxn modelId="{5C43D8C0-D25F-46B4-98C7-22CA8A18EB84}" type="presParOf" srcId="{A40AF989-A38F-4B4A-AB25-40D34722FBC9}" destId="{BF0ECA51-0B5B-43F5-8C0A-6A16F44CD27C}" srcOrd="1" destOrd="0" presId="urn:microsoft.com/office/officeart/2005/8/layout/chevron2"/>
    <dgm:cxn modelId="{5F718678-3D83-4741-B747-98E0125E93F5}" type="presParOf" srcId="{A40AF989-A38F-4B4A-AB25-40D34722FBC9}" destId="{62388154-6AB9-4B62-817D-B0AA93AAA6E6}" srcOrd="2" destOrd="0" presId="urn:microsoft.com/office/officeart/2005/8/layout/chevron2"/>
    <dgm:cxn modelId="{F35D99FB-1061-4311-BA2B-8599F458CAD6}" type="presParOf" srcId="{62388154-6AB9-4B62-817D-B0AA93AAA6E6}" destId="{635DE16A-A882-4273-9E3A-2561C876BAC4}" srcOrd="0" destOrd="0" presId="urn:microsoft.com/office/officeart/2005/8/layout/chevron2"/>
    <dgm:cxn modelId="{7DB331A5-BF4C-4938-AC9D-AAB1A17751B8}" type="presParOf" srcId="{62388154-6AB9-4B62-817D-B0AA93AAA6E6}" destId="{BE2D5EED-794F-4104-9EC8-733C7F69B43C}" srcOrd="1" destOrd="0" presId="urn:microsoft.com/office/officeart/2005/8/layout/chevron2"/>
    <dgm:cxn modelId="{B6C7F77D-C879-4673-9DCC-78F1CCB30485}" type="presParOf" srcId="{A40AF989-A38F-4B4A-AB25-40D34722FBC9}" destId="{C8A90481-8C4D-41E5-9C10-1265857FF697}" srcOrd="3" destOrd="0" presId="urn:microsoft.com/office/officeart/2005/8/layout/chevron2"/>
    <dgm:cxn modelId="{3C6B461C-2389-4FEA-960F-E393F7D9AB73}" type="presParOf" srcId="{A40AF989-A38F-4B4A-AB25-40D34722FBC9}" destId="{CACF6219-FFB4-41CE-98B1-9D77E9438017}" srcOrd="4" destOrd="0" presId="urn:microsoft.com/office/officeart/2005/8/layout/chevron2"/>
    <dgm:cxn modelId="{AF3A74FA-A999-4981-80F7-1B34727BFA71}" type="presParOf" srcId="{CACF6219-FFB4-41CE-98B1-9D77E9438017}" destId="{8951D6E6-A2E7-4B2A-8F14-3A9C0473D31D}" srcOrd="0" destOrd="0" presId="urn:microsoft.com/office/officeart/2005/8/layout/chevron2"/>
    <dgm:cxn modelId="{B2B81506-4413-4762-B2AF-EB43D903CD9A}" type="presParOf" srcId="{CACF6219-FFB4-41CE-98B1-9D77E9438017}" destId="{403DBCF0-366B-4E3B-87EC-E471F969882C}" srcOrd="1" destOrd="0" presId="urn:microsoft.com/office/officeart/2005/8/layout/chevron2"/>
    <dgm:cxn modelId="{9252C35E-9A4F-422D-B90B-91B16D32248E}" type="presParOf" srcId="{A40AF989-A38F-4B4A-AB25-40D34722FBC9}" destId="{65CE087C-045A-408D-86B7-36256D9EC95C}" srcOrd="5" destOrd="0" presId="urn:microsoft.com/office/officeart/2005/8/layout/chevron2"/>
    <dgm:cxn modelId="{B5DCFE3A-3BCB-48F4-B26F-AE14C0A47F87}" type="presParOf" srcId="{A40AF989-A38F-4B4A-AB25-40D34722FBC9}" destId="{F8C18EF7-C69D-4E0F-A404-145F38105D31}" srcOrd="6" destOrd="0" presId="urn:microsoft.com/office/officeart/2005/8/layout/chevron2"/>
    <dgm:cxn modelId="{03AA5AFF-610E-4FC4-8513-3125E35CBE69}" type="presParOf" srcId="{F8C18EF7-C69D-4E0F-A404-145F38105D31}" destId="{1BB46C28-ABAB-436A-BFAF-4B7022F31B0E}" srcOrd="0" destOrd="0" presId="urn:microsoft.com/office/officeart/2005/8/layout/chevron2"/>
    <dgm:cxn modelId="{8C8C9757-2C4B-4F5D-BFFF-A124DE94D95C}" type="presParOf" srcId="{F8C18EF7-C69D-4E0F-A404-145F38105D31}" destId="{F5DEC4A7-6263-4F16-AD8C-9B884F15EA16}" srcOrd="1" destOrd="0" presId="urn:microsoft.com/office/officeart/2005/8/layout/chevron2"/>
    <dgm:cxn modelId="{D1C2A9D7-5FE6-4534-9F94-1A6097FFA44F}" type="presParOf" srcId="{A40AF989-A38F-4B4A-AB25-40D34722FBC9}" destId="{B01DD2EE-FB8B-4003-A895-08DF47AFA6C3}" srcOrd="7" destOrd="0" presId="urn:microsoft.com/office/officeart/2005/8/layout/chevron2"/>
    <dgm:cxn modelId="{CB6878B7-C46B-490D-B42A-A542FE3F87EF}" type="presParOf" srcId="{A40AF989-A38F-4B4A-AB25-40D34722FBC9}" destId="{D0FBDCA7-EF56-493E-8F43-2E1FD1C356AA}" srcOrd="8" destOrd="0" presId="urn:microsoft.com/office/officeart/2005/8/layout/chevron2"/>
    <dgm:cxn modelId="{A842EF8F-79E0-41E5-AAD9-9A16F082076C}" type="presParOf" srcId="{D0FBDCA7-EF56-493E-8F43-2E1FD1C356AA}" destId="{41FC95BE-B025-44E9-BD72-6B3254238D16}" srcOrd="0" destOrd="0" presId="urn:microsoft.com/office/officeart/2005/8/layout/chevron2"/>
    <dgm:cxn modelId="{33540482-AA19-457C-ACB0-69FAA83FF765}" type="presParOf" srcId="{D0FBDCA7-EF56-493E-8F43-2E1FD1C356AA}" destId="{EA41212E-2035-4FB5-9230-81F242D380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270C37-A08C-4251-B6DE-9E20F8AF49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51C953-51DF-4696-8DFD-2B6E751D5488}">
      <dgm:prSet phldrT="[Текст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00D796F-12AC-4196-8E08-ABC01A658911}" type="parTrans" cxnId="{728A069B-5123-4F17-8688-3EC212957296}">
      <dgm:prSet/>
      <dgm:spPr/>
      <dgm:t>
        <a:bodyPr/>
        <a:lstStyle/>
        <a:p>
          <a:endParaRPr lang="ru-RU"/>
        </a:p>
      </dgm:t>
    </dgm:pt>
    <dgm:pt modelId="{99F70D69-A906-4B8B-8EBB-B74E944A08EE}" type="sibTrans" cxnId="{728A069B-5123-4F17-8688-3EC212957296}">
      <dgm:prSet/>
      <dgm:spPr/>
      <dgm:t>
        <a:bodyPr/>
        <a:lstStyle/>
        <a:p>
          <a:endParaRPr lang="ru-RU"/>
        </a:p>
      </dgm:t>
    </dgm:pt>
    <dgm:pt modelId="{8BABC860-0B1A-4B8F-B959-53DAF4E1746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НОД  Познание: формирование целостной картины мира (предметное/социальное окружение/ознакомление с природой).</a:t>
          </a:r>
          <a:endParaRPr lang="ru-RU" b="1" dirty="0">
            <a:solidFill>
              <a:srgbClr val="002060"/>
            </a:solidFill>
          </a:endParaRPr>
        </a:p>
      </dgm:t>
    </dgm:pt>
    <dgm:pt modelId="{35AF4E95-C63B-49DE-A0A4-F68CE531E064}" type="parTrans" cxnId="{85022383-6735-4D49-95B6-94B5E225B35D}">
      <dgm:prSet/>
      <dgm:spPr/>
      <dgm:t>
        <a:bodyPr/>
        <a:lstStyle/>
        <a:p>
          <a:endParaRPr lang="ru-RU"/>
        </a:p>
      </dgm:t>
    </dgm:pt>
    <dgm:pt modelId="{6A251B6D-560B-4F78-B095-A4FC653FB48F}" type="sibTrans" cxnId="{85022383-6735-4D49-95B6-94B5E225B35D}">
      <dgm:prSet/>
      <dgm:spPr/>
      <dgm:t>
        <a:bodyPr/>
        <a:lstStyle/>
        <a:p>
          <a:endParaRPr lang="ru-RU"/>
        </a:p>
      </dgm:t>
    </dgm:pt>
    <dgm:pt modelId="{30FD740B-AAFE-4C3E-B609-3A210F06B7E6}">
      <dgm:prSet phldrT="[Текст]" phldr="1"/>
      <dgm:spPr/>
      <dgm:t>
        <a:bodyPr/>
        <a:lstStyle/>
        <a:p>
          <a:endParaRPr lang="ru-RU" dirty="0"/>
        </a:p>
      </dgm:t>
    </dgm:pt>
    <dgm:pt modelId="{A75F8D68-9349-4D94-BFBF-8ACE0722EDAF}" type="parTrans" cxnId="{F25C00AC-FB69-4F16-AFDD-3DD4315E22CC}">
      <dgm:prSet/>
      <dgm:spPr/>
      <dgm:t>
        <a:bodyPr/>
        <a:lstStyle/>
        <a:p>
          <a:endParaRPr lang="ru-RU"/>
        </a:p>
      </dgm:t>
    </dgm:pt>
    <dgm:pt modelId="{FF285A86-492F-428F-8471-C6F4A0A5DD47}" type="sibTrans" cxnId="{F25C00AC-FB69-4F16-AFDD-3DD4315E22CC}">
      <dgm:prSet/>
      <dgm:spPr/>
      <dgm:t>
        <a:bodyPr/>
        <a:lstStyle/>
        <a:p>
          <a:endParaRPr lang="ru-RU"/>
        </a:p>
      </dgm:t>
    </dgm:pt>
    <dgm:pt modelId="{EB4859B3-568E-401C-8880-1379EFD77E50}">
      <dgm:prSet phldrT="[Текст]"/>
      <dgm:spPr/>
      <dgm:t>
        <a:bodyPr/>
        <a:lstStyle/>
        <a:p>
          <a:r>
            <a:rPr lang="ru-RU" b="1" dirty="0" smtClean="0">
              <a:solidFill>
                <a:srgbClr val="FF5050"/>
              </a:solidFill>
            </a:rPr>
            <a:t>НОД Познание: познавательно-исследовательская и продуктивная (конструктивная деятельность).</a:t>
          </a:r>
          <a:endParaRPr lang="ru-RU" b="1" dirty="0">
            <a:solidFill>
              <a:srgbClr val="FF5050"/>
            </a:solidFill>
          </a:endParaRPr>
        </a:p>
      </dgm:t>
    </dgm:pt>
    <dgm:pt modelId="{9CC3AA08-4638-4A08-B01A-A95E5FA28F84}" type="parTrans" cxnId="{CF0F2DA8-BF6B-4631-B2E7-714A0C9CA929}">
      <dgm:prSet/>
      <dgm:spPr/>
      <dgm:t>
        <a:bodyPr/>
        <a:lstStyle/>
        <a:p>
          <a:endParaRPr lang="ru-RU"/>
        </a:p>
      </dgm:t>
    </dgm:pt>
    <dgm:pt modelId="{C1C44F89-17D1-4413-BB87-D05067A09345}" type="sibTrans" cxnId="{CF0F2DA8-BF6B-4631-B2E7-714A0C9CA929}">
      <dgm:prSet/>
      <dgm:spPr/>
      <dgm:t>
        <a:bodyPr/>
        <a:lstStyle/>
        <a:p>
          <a:endParaRPr lang="ru-RU"/>
        </a:p>
      </dgm:t>
    </dgm:pt>
    <dgm:pt modelId="{D64503CA-37DE-4C82-9BF5-2B044BAFDB91}">
      <dgm:prSet phldrT="[Текст]" phldr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66BB93E-99CE-4F63-B16C-A16A974788F3}" type="parTrans" cxnId="{1838A584-19B9-463A-9C33-BBE9D3D496DC}">
      <dgm:prSet/>
      <dgm:spPr/>
      <dgm:t>
        <a:bodyPr/>
        <a:lstStyle/>
        <a:p>
          <a:endParaRPr lang="ru-RU"/>
        </a:p>
      </dgm:t>
    </dgm:pt>
    <dgm:pt modelId="{7827355F-9970-493C-8D9D-E4A27D97C9FD}" type="sibTrans" cxnId="{1838A584-19B9-463A-9C33-BBE9D3D496DC}">
      <dgm:prSet/>
      <dgm:spPr/>
      <dgm:t>
        <a:bodyPr/>
        <a:lstStyle/>
        <a:p>
          <a:endParaRPr lang="ru-RU"/>
        </a:p>
      </dgm:t>
    </dgm:pt>
    <dgm:pt modelId="{4752CCE9-8CA4-4B52-A402-7D970333B5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НОД  Коммуникация: развитие речи.</a:t>
          </a:r>
          <a:endParaRPr lang="ru-RU" b="1" dirty="0">
            <a:solidFill>
              <a:srgbClr val="002060"/>
            </a:solidFill>
          </a:endParaRPr>
        </a:p>
      </dgm:t>
    </dgm:pt>
    <dgm:pt modelId="{1DAAA79B-AB30-4B7E-B29C-B847E79D8213}" type="parTrans" cxnId="{E7124645-C922-4D4E-9B85-CA44DB3E0484}">
      <dgm:prSet/>
      <dgm:spPr/>
      <dgm:t>
        <a:bodyPr/>
        <a:lstStyle/>
        <a:p>
          <a:endParaRPr lang="ru-RU"/>
        </a:p>
      </dgm:t>
    </dgm:pt>
    <dgm:pt modelId="{24C9982E-D292-4ADE-911F-C64C24ED96C8}" type="sibTrans" cxnId="{E7124645-C922-4D4E-9B85-CA44DB3E0484}">
      <dgm:prSet/>
      <dgm:spPr/>
      <dgm:t>
        <a:bodyPr/>
        <a:lstStyle/>
        <a:p>
          <a:endParaRPr lang="ru-RU"/>
        </a:p>
      </dgm:t>
    </dgm:pt>
    <dgm:pt modelId="{15D557C7-BBF9-4AC0-8598-13BB32DBA7A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Совместная деятельность: проигрывание ситуац</a:t>
          </a:r>
          <a:r>
            <a:rPr lang="ru-RU" dirty="0" smtClean="0"/>
            <a:t>ий.</a:t>
          </a:r>
          <a:endParaRPr lang="ru-RU" dirty="0"/>
        </a:p>
      </dgm:t>
    </dgm:pt>
    <dgm:pt modelId="{112D802E-F535-4747-A2E8-02885E359FE6}" type="parTrans" cxnId="{33835E99-DE5B-4234-9AC2-81C3E9C6C37F}">
      <dgm:prSet/>
      <dgm:spPr/>
      <dgm:t>
        <a:bodyPr/>
        <a:lstStyle/>
        <a:p>
          <a:endParaRPr lang="ru-RU"/>
        </a:p>
      </dgm:t>
    </dgm:pt>
    <dgm:pt modelId="{FE1DFBBA-AD49-48D7-847A-D316C7E19730}" type="sibTrans" cxnId="{33835E99-DE5B-4234-9AC2-81C3E9C6C37F}">
      <dgm:prSet/>
      <dgm:spPr/>
      <dgm:t>
        <a:bodyPr/>
        <a:lstStyle/>
        <a:p>
          <a:endParaRPr lang="ru-RU"/>
        </a:p>
      </dgm:t>
    </dgm:pt>
    <dgm:pt modelId="{1942313A-DB4D-476E-962B-B9F134FC86C1}">
      <dgm:prSet/>
      <dgm:spPr/>
      <dgm:t>
        <a:bodyPr/>
        <a:lstStyle/>
        <a:p>
          <a:endParaRPr lang="ru-RU" dirty="0"/>
        </a:p>
      </dgm:t>
    </dgm:pt>
    <dgm:pt modelId="{CF815C31-8C2F-4DD6-BD4F-4FDA6B00048E}" type="parTrans" cxnId="{76DFB72B-40A0-4C54-8658-94668783217E}">
      <dgm:prSet/>
      <dgm:spPr/>
      <dgm:t>
        <a:bodyPr/>
        <a:lstStyle/>
        <a:p>
          <a:endParaRPr lang="ru-RU"/>
        </a:p>
      </dgm:t>
    </dgm:pt>
    <dgm:pt modelId="{40AEAB12-A77E-4FDB-A2DC-2CFF93CE052A}" type="sibTrans" cxnId="{76DFB72B-40A0-4C54-8658-94668783217E}">
      <dgm:prSet/>
      <dgm:spPr/>
      <dgm:t>
        <a:bodyPr/>
        <a:lstStyle/>
        <a:p>
          <a:endParaRPr lang="ru-RU"/>
        </a:p>
      </dgm:t>
    </dgm:pt>
    <dgm:pt modelId="{40B33215-4006-4991-9083-6EB958B51B2F}" type="pres">
      <dgm:prSet presAssocID="{F0270C37-A08C-4251-B6DE-9E20F8AF49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CFEB8-91F7-4408-9A17-10DAACAC25BD}" type="pres">
      <dgm:prSet presAssocID="{DF51C953-51DF-4696-8DFD-2B6E751D5488}" presName="composite" presStyleCnt="0"/>
      <dgm:spPr/>
    </dgm:pt>
    <dgm:pt modelId="{D8B59402-AD77-4CC8-B4CD-24F41A646BBF}" type="pres">
      <dgm:prSet presAssocID="{DF51C953-51DF-4696-8DFD-2B6E751D54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80B7E-8492-470B-8CA7-5D18BACA860C}" type="pres">
      <dgm:prSet presAssocID="{DF51C953-51DF-4696-8DFD-2B6E751D54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EB2E3-EDBB-4D5D-A509-A310A6BAA2CB}" type="pres">
      <dgm:prSet presAssocID="{99F70D69-A906-4B8B-8EBB-B74E944A08EE}" presName="sp" presStyleCnt="0"/>
      <dgm:spPr/>
    </dgm:pt>
    <dgm:pt modelId="{82A708D2-1295-4072-8F4F-B2915CF831A1}" type="pres">
      <dgm:prSet presAssocID="{30FD740B-AAFE-4C3E-B609-3A210F06B7E6}" presName="composite" presStyleCnt="0"/>
      <dgm:spPr/>
    </dgm:pt>
    <dgm:pt modelId="{4E4BD3BE-F1DF-479B-8FDC-5F1EC6773F8D}" type="pres">
      <dgm:prSet presAssocID="{30FD740B-AAFE-4C3E-B609-3A210F06B7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43BF6-A751-47B0-9460-5985A5EEC86F}" type="pres">
      <dgm:prSet presAssocID="{30FD740B-AAFE-4C3E-B609-3A210F06B7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72389-021F-4443-BABE-654E10AAA5DC}" type="pres">
      <dgm:prSet presAssocID="{FF285A86-492F-428F-8471-C6F4A0A5DD47}" presName="sp" presStyleCnt="0"/>
      <dgm:spPr/>
    </dgm:pt>
    <dgm:pt modelId="{4A2B5A21-3171-45D1-B716-36E788C90A5A}" type="pres">
      <dgm:prSet presAssocID="{D64503CA-37DE-4C82-9BF5-2B044BAFDB91}" presName="composite" presStyleCnt="0"/>
      <dgm:spPr/>
    </dgm:pt>
    <dgm:pt modelId="{7D3E3503-C5B6-415D-A2CC-908F58CC0EFA}" type="pres">
      <dgm:prSet presAssocID="{D64503CA-37DE-4C82-9BF5-2B044BAFDB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F974C-BF60-475E-9755-1164E837AF55}" type="pres">
      <dgm:prSet presAssocID="{D64503CA-37DE-4C82-9BF5-2B044BAFDB91}" presName="descendantText" presStyleLbl="alignAcc1" presStyleIdx="2" presStyleCnt="3" custLinFactNeighborX="-143" custLinFactNeighborY="3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A779B-C8D1-41BE-A6C2-1DD716035F81}" type="presOf" srcId="{4752CCE9-8CA4-4B52-A402-7D970333B50F}" destId="{B0DF974C-BF60-475E-9755-1164E837AF55}" srcOrd="0" destOrd="0" presId="urn:microsoft.com/office/officeart/2005/8/layout/chevron2"/>
    <dgm:cxn modelId="{F25C00AC-FB69-4F16-AFDD-3DD4315E22CC}" srcId="{F0270C37-A08C-4251-B6DE-9E20F8AF4912}" destId="{30FD740B-AAFE-4C3E-B609-3A210F06B7E6}" srcOrd="1" destOrd="0" parTransId="{A75F8D68-9349-4D94-BFBF-8ACE0722EDAF}" sibTransId="{FF285A86-492F-428F-8471-C6F4A0A5DD47}"/>
    <dgm:cxn modelId="{33835E99-DE5B-4234-9AC2-81C3E9C6C37F}" srcId="{D64503CA-37DE-4C82-9BF5-2B044BAFDB91}" destId="{15D557C7-BBF9-4AC0-8598-13BB32DBA7AC}" srcOrd="1" destOrd="0" parTransId="{112D802E-F535-4747-A2E8-02885E359FE6}" sibTransId="{FE1DFBBA-AD49-48D7-847A-D316C7E19730}"/>
    <dgm:cxn modelId="{804551FB-B7DA-461C-9312-EC73B5E49FED}" type="presOf" srcId="{30FD740B-AAFE-4C3E-B609-3A210F06B7E6}" destId="{4E4BD3BE-F1DF-479B-8FDC-5F1EC6773F8D}" srcOrd="0" destOrd="0" presId="urn:microsoft.com/office/officeart/2005/8/layout/chevron2"/>
    <dgm:cxn modelId="{728A069B-5123-4F17-8688-3EC212957296}" srcId="{F0270C37-A08C-4251-B6DE-9E20F8AF4912}" destId="{DF51C953-51DF-4696-8DFD-2B6E751D5488}" srcOrd="0" destOrd="0" parTransId="{100D796F-12AC-4196-8E08-ABC01A658911}" sibTransId="{99F70D69-A906-4B8B-8EBB-B74E944A08EE}"/>
    <dgm:cxn modelId="{1838A584-19B9-463A-9C33-BBE9D3D496DC}" srcId="{F0270C37-A08C-4251-B6DE-9E20F8AF4912}" destId="{D64503CA-37DE-4C82-9BF5-2B044BAFDB91}" srcOrd="2" destOrd="0" parTransId="{F66BB93E-99CE-4F63-B16C-A16A974788F3}" sibTransId="{7827355F-9970-493C-8D9D-E4A27D97C9FD}"/>
    <dgm:cxn modelId="{FD1230D0-8300-46A2-9264-BEA13B820790}" type="presOf" srcId="{15D557C7-BBF9-4AC0-8598-13BB32DBA7AC}" destId="{B0DF974C-BF60-475E-9755-1164E837AF55}" srcOrd="0" destOrd="1" presId="urn:microsoft.com/office/officeart/2005/8/layout/chevron2"/>
    <dgm:cxn modelId="{CF0F2DA8-BF6B-4631-B2E7-714A0C9CA929}" srcId="{30FD740B-AAFE-4C3E-B609-3A210F06B7E6}" destId="{EB4859B3-568E-401C-8880-1379EFD77E50}" srcOrd="0" destOrd="0" parTransId="{9CC3AA08-4638-4A08-B01A-A95E5FA28F84}" sibTransId="{C1C44F89-17D1-4413-BB87-D05067A09345}"/>
    <dgm:cxn modelId="{4FC65A1E-B75F-48C1-B945-386FEB71CEC2}" type="presOf" srcId="{8BABC860-0B1A-4B8F-B959-53DAF4E17466}" destId="{DAC80B7E-8492-470B-8CA7-5D18BACA860C}" srcOrd="0" destOrd="0" presId="urn:microsoft.com/office/officeart/2005/8/layout/chevron2"/>
    <dgm:cxn modelId="{C3B56E2E-902D-4074-903A-37EB3978F930}" type="presOf" srcId="{1942313A-DB4D-476E-962B-B9F134FC86C1}" destId="{B0DF974C-BF60-475E-9755-1164E837AF55}" srcOrd="0" destOrd="2" presId="urn:microsoft.com/office/officeart/2005/8/layout/chevron2"/>
    <dgm:cxn modelId="{85022383-6735-4D49-95B6-94B5E225B35D}" srcId="{DF51C953-51DF-4696-8DFD-2B6E751D5488}" destId="{8BABC860-0B1A-4B8F-B959-53DAF4E17466}" srcOrd="0" destOrd="0" parTransId="{35AF4E95-C63B-49DE-A0A4-F68CE531E064}" sibTransId="{6A251B6D-560B-4F78-B095-A4FC653FB48F}"/>
    <dgm:cxn modelId="{76DFB72B-40A0-4C54-8658-94668783217E}" srcId="{D64503CA-37DE-4C82-9BF5-2B044BAFDB91}" destId="{1942313A-DB4D-476E-962B-B9F134FC86C1}" srcOrd="2" destOrd="0" parTransId="{CF815C31-8C2F-4DD6-BD4F-4FDA6B00048E}" sibTransId="{40AEAB12-A77E-4FDB-A2DC-2CFF93CE052A}"/>
    <dgm:cxn modelId="{E149E0AB-6960-4852-8C88-9742471B7EE9}" type="presOf" srcId="{D64503CA-37DE-4C82-9BF5-2B044BAFDB91}" destId="{7D3E3503-C5B6-415D-A2CC-908F58CC0EFA}" srcOrd="0" destOrd="0" presId="urn:microsoft.com/office/officeart/2005/8/layout/chevron2"/>
    <dgm:cxn modelId="{1AA91E2A-D89E-47DF-84EF-B87394605B71}" type="presOf" srcId="{F0270C37-A08C-4251-B6DE-9E20F8AF4912}" destId="{40B33215-4006-4991-9083-6EB958B51B2F}" srcOrd="0" destOrd="0" presId="urn:microsoft.com/office/officeart/2005/8/layout/chevron2"/>
    <dgm:cxn modelId="{378A5D54-AD1F-4661-BD14-C822F463DECF}" type="presOf" srcId="{DF51C953-51DF-4696-8DFD-2B6E751D5488}" destId="{D8B59402-AD77-4CC8-B4CD-24F41A646BBF}" srcOrd="0" destOrd="0" presId="urn:microsoft.com/office/officeart/2005/8/layout/chevron2"/>
    <dgm:cxn modelId="{E7124645-C922-4D4E-9B85-CA44DB3E0484}" srcId="{D64503CA-37DE-4C82-9BF5-2B044BAFDB91}" destId="{4752CCE9-8CA4-4B52-A402-7D970333B50F}" srcOrd="0" destOrd="0" parTransId="{1DAAA79B-AB30-4B7E-B29C-B847E79D8213}" sibTransId="{24C9982E-D292-4ADE-911F-C64C24ED96C8}"/>
    <dgm:cxn modelId="{8897B282-1103-434E-B08E-AAAB27EE4198}" type="presOf" srcId="{EB4859B3-568E-401C-8880-1379EFD77E50}" destId="{47B43BF6-A751-47B0-9460-5985A5EEC86F}" srcOrd="0" destOrd="0" presId="urn:microsoft.com/office/officeart/2005/8/layout/chevron2"/>
    <dgm:cxn modelId="{BD3C471A-25B7-40C8-A40A-25DAF10F486A}" type="presParOf" srcId="{40B33215-4006-4991-9083-6EB958B51B2F}" destId="{F25CFEB8-91F7-4408-9A17-10DAACAC25BD}" srcOrd="0" destOrd="0" presId="urn:microsoft.com/office/officeart/2005/8/layout/chevron2"/>
    <dgm:cxn modelId="{B22F6FDF-C365-41FE-8D8F-4C1EF6F5B56D}" type="presParOf" srcId="{F25CFEB8-91F7-4408-9A17-10DAACAC25BD}" destId="{D8B59402-AD77-4CC8-B4CD-24F41A646BBF}" srcOrd="0" destOrd="0" presId="urn:microsoft.com/office/officeart/2005/8/layout/chevron2"/>
    <dgm:cxn modelId="{D837CECA-CA65-4130-B044-0B18105FDED2}" type="presParOf" srcId="{F25CFEB8-91F7-4408-9A17-10DAACAC25BD}" destId="{DAC80B7E-8492-470B-8CA7-5D18BACA860C}" srcOrd="1" destOrd="0" presId="urn:microsoft.com/office/officeart/2005/8/layout/chevron2"/>
    <dgm:cxn modelId="{0EC97039-2A16-4785-A4D2-FDA56A775847}" type="presParOf" srcId="{40B33215-4006-4991-9083-6EB958B51B2F}" destId="{748EB2E3-EDBB-4D5D-A509-A310A6BAA2CB}" srcOrd="1" destOrd="0" presId="urn:microsoft.com/office/officeart/2005/8/layout/chevron2"/>
    <dgm:cxn modelId="{F4E7535F-13EC-4153-9EE0-581F08A7525A}" type="presParOf" srcId="{40B33215-4006-4991-9083-6EB958B51B2F}" destId="{82A708D2-1295-4072-8F4F-B2915CF831A1}" srcOrd="2" destOrd="0" presId="urn:microsoft.com/office/officeart/2005/8/layout/chevron2"/>
    <dgm:cxn modelId="{7F4E7417-8E4D-416F-9FEB-516FC7E04522}" type="presParOf" srcId="{82A708D2-1295-4072-8F4F-B2915CF831A1}" destId="{4E4BD3BE-F1DF-479B-8FDC-5F1EC6773F8D}" srcOrd="0" destOrd="0" presId="urn:microsoft.com/office/officeart/2005/8/layout/chevron2"/>
    <dgm:cxn modelId="{EE26B7B9-7115-41C6-AE83-58BC35E87888}" type="presParOf" srcId="{82A708D2-1295-4072-8F4F-B2915CF831A1}" destId="{47B43BF6-A751-47B0-9460-5985A5EEC86F}" srcOrd="1" destOrd="0" presId="urn:microsoft.com/office/officeart/2005/8/layout/chevron2"/>
    <dgm:cxn modelId="{9A28D280-6C26-42A6-949C-1D649C1CB7C7}" type="presParOf" srcId="{40B33215-4006-4991-9083-6EB958B51B2F}" destId="{DE872389-021F-4443-BABE-654E10AAA5DC}" srcOrd="3" destOrd="0" presId="urn:microsoft.com/office/officeart/2005/8/layout/chevron2"/>
    <dgm:cxn modelId="{E50096A7-BF1D-44C6-8584-959EE8EBE1D4}" type="presParOf" srcId="{40B33215-4006-4991-9083-6EB958B51B2F}" destId="{4A2B5A21-3171-45D1-B716-36E788C90A5A}" srcOrd="4" destOrd="0" presId="urn:microsoft.com/office/officeart/2005/8/layout/chevron2"/>
    <dgm:cxn modelId="{0CA14EA6-2F17-493E-AB33-63D53F4612ED}" type="presParOf" srcId="{4A2B5A21-3171-45D1-B716-36E788C90A5A}" destId="{7D3E3503-C5B6-415D-A2CC-908F58CC0EFA}" srcOrd="0" destOrd="0" presId="urn:microsoft.com/office/officeart/2005/8/layout/chevron2"/>
    <dgm:cxn modelId="{CF654FF4-98F7-4BD3-9EB5-48C238BD7E38}" type="presParOf" srcId="{4A2B5A21-3171-45D1-B716-36E788C90A5A}" destId="{B0DF974C-BF60-475E-9755-1164E837AF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5286B-BA42-4E57-BFF6-2173D3D3571F}">
      <dsp:nvSpPr>
        <dsp:cNvPr id="0" name=""/>
        <dsp:cNvSpPr/>
      </dsp:nvSpPr>
      <dsp:spPr>
        <a:xfrm>
          <a:off x="0" y="0"/>
          <a:ext cx="4126872" cy="166838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Вид проекта – творчески-познавательный</a:t>
          </a:r>
          <a:endParaRPr lang="ru-RU" sz="2800" b="1" kern="1200" dirty="0"/>
        </a:p>
      </dsp:txBody>
      <dsp:txXfrm>
        <a:off x="0" y="0"/>
        <a:ext cx="4126872" cy="1668381"/>
      </dsp:txXfrm>
    </dsp:sp>
    <dsp:sp modelId="{347C1317-31C9-447B-A81D-4DC40838E208}">
      <dsp:nvSpPr>
        <dsp:cNvPr id="0" name=""/>
        <dsp:cNvSpPr/>
      </dsp:nvSpPr>
      <dsp:spPr>
        <a:xfrm>
          <a:off x="4501499" y="2531"/>
          <a:ext cx="3153637" cy="1757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</a:t>
          </a:r>
          <a:r>
            <a:rPr lang="ru-RU" sz="2000" kern="1200" dirty="0" smtClean="0"/>
            <a:t>: знакомить детей с историей и достопримечательностями нашего города.</a:t>
          </a:r>
          <a:endParaRPr lang="ru-RU" sz="2000" kern="1200" dirty="0"/>
        </a:p>
      </dsp:txBody>
      <dsp:txXfrm>
        <a:off x="4501499" y="2531"/>
        <a:ext cx="3153637" cy="1757012"/>
      </dsp:txXfrm>
    </dsp:sp>
    <dsp:sp modelId="{4B760D8A-F189-40AE-B068-9AAE8DEFD291}">
      <dsp:nvSpPr>
        <dsp:cNvPr id="0" name=""/>
        <dsp:cNvSpPr/>
      </dsp:nvSpPr>
      <dsp:spPr>
        <a:xfrm>
          <a:off x="792089" y="2012443"/>
          <a:ext cx="3035027" cy="1687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Формулирование проблемы</a:t>
          </a:r>
          <a:r>
            <a:rPr lang="ru-RU" sz="2100" kern="1200" dirty="0" smtClean="0"/>
            <a:t>: недостаточность знаний детей о своём городе.</a:t>
          </a:r>
          <a:endParaRPr lang="ru-RU" sz="2100" kern="1200" dirty="0"/>
        </a:p>
      </dsp:txBody>
      <dsp:txXfrm>
        <a:off x="792089" y="2012443"/>
        <a:ext cx="3035027" cy="1687333"/>
      </dsp:txXfrm>
    </dsp:sp>
    <dsp:sp modelId="{AE19CFD0-3F3A-45F9-89A4-EBF17D00F9A2}">
      <dsp:nvSpPr>
        <dsp:cNvPr id="0" name=""/>
        <dsp:cNvSpPr/>
      </dsp:nvSpPr>
      <dsp:spPr>
        <a:xfrm>
          <a:off x="4080016" y="2088230"/>
          <a:ext cx="2904758" cy="1535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Участники проекта</a:t>
          </a:r>
          <a:r>
            <a:rPr lang="ru-RU" sz="2100" kern="1200" dirty="0" smtClean="0"/>
            <a:t> – дети старшей группы, воспитатели, родители.</a:t>
          </a:r>
          <a:endParaRPr lang="ru-RU" sz="2100" kern="1200" dirty="0"/>
        </a:p>
      </dsp:txBody>
      <dsp:txXfrm>
        <a:off x="4080016" y="2088230"/>
        <a:ext cx="2904758" cy="1535760"/>
      </dsp:txXfrm>
    </dsp:sp>
    <dsp:sp modelId="{238C9BB2-3979-4371-8B98-3989EE3B0AAB}">
      <dsp:nvSpPr>
        <dsp:cNvPr id="0" name=""/>
        <dsp:cNvSpPr/>
      </dsp:nvSpPr>
      <dsp:spPr>
        <a:xfrm>
          <a:off x="2623932" y="3952676"/>
          <a:ext cx="2528999" cy="151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Продолжительность проекта</a:t>
          </a:r>
          <a:r>
            <a:rPr lang="ru-RU" sz="2100" kern="1200" smtClean="0"/>
            <a:t> – краткосрочный.</a:t>
          </a:r>
          <a:endParaRPr lang="ru-RU" sz="2100" kern="1200" dirty="0"/>
        </a:p>
      </dsp:txBody>
      <dsp:txXfrm>
        <a:off x="2623932" y="3952676"/>
        <a:ext cx="2528999" cy="151739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7C35B-A879-4E71-9A1C-C963B770599F}">
      <dsp:nvSpPr>
        <dsp:cNvPr id="0" name=""/>
        <dsp:cNvSpPr/>
      </dsp:nvSpPr>
      <dsp:spPr>
        <a:xfrm>
          <a:off x="1244308" y="-135204"/>
          <a:ext cx="5576303" cy="5576303"/>
        </a:xfrm>
        <a:prstGeom prst="circularArrow">
          <a:avLst>
            <a:gd name="adj1" fmla="val 4668"/>
            <a:gd name="adj2" fmla="val 272909"/>
            <a:gd name="adj3" fmla="val 12892768"/>
            <a:gd name="adj4" fmla="val 1798912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714C4-6C8A-473A-9DBB-0DBBE55F9650}">
      <dsp:nvSpPr>
        <dsp:cNvPr id="0" name=""/>
        <dsp:cNvSpPr/>
      </dsp:nvSpPr>
      <dsp:spPr>
        <a:xfrm>
          <a:off x="2204832" y="7"/>
          <a:ext cx="3655255" cy="1827627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Задачи образовательные</a:t>
          </a:r>
          <a:endParaRPr lang="ru-RU" sz="3200" kern="1200" dirty="0"/>
        </a:p>
      </dsp:txBody>
      <dsp:txXfrm>
        <a:off x="2204832" y="7"/>
        <a:ext cx="3655255" cy="1827627"/>
      </dsp:txXfrm>
    </dsp:sp>
    <dsp:sp modelId="{18233A41-7FCC-4280-A152-553A5D64C656}">
      <dsp:nvSpPr>
        <dsp:cNvPr id="0" name=""/>
        <dsp:cNvSpPr/>
      </dsp:nvSpPr>
      <dsp:spPr>
        <a:xfrm>
          <a:off x="4260859" y="2002510"/>
          <a:ext cx="3655255" cy="182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уточнить и систематизировать знания детей о родном городе – закрепить названия улиц, площадей, водоемов, промышленных предприятий;</a:t>
          </a:r>
          <a:endParaRPr lang="ru-RU" sz="2000" kern="1200" dirty="0"/>
        </a:p>
      </dsp:txBody>
      <dsp:txXfrm>
        <a:off x="4260859" y="2002510"/>
        <a:ext cx="3655255" cy="1827627"/>
      </dsp:txXfrm>
    </dsp:sp>
    <dsp:sp modelId="{B3E4F83D-6E5C-4244-B5EE-AFFE04929352}">
      <dsp:nvSpPr>
        <dsp:cNvPr id="0" name=""/>
        <dsp:cNvSpPr/>
      </dsp:nvSpPr>
      <dsp:spPr>
        <a:xfrm>
          <a:off x="2258596" y="4004773"/>
          <a:ext cx="3655255" cy="182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закрепить знания детей о том, что люди чтят память о выдающихся земляках, прославивших наш город;</a:t>
          </a:r>
          <a:endParaRPr lang="ru-RU" sz="2000" kern="1200" dirty="0"/>
        </a:p>
      </dsp:txBody>
      <dsp:txXfrm>
        <a:off x="2258596" y="4004773"/>
        <a:ext cx="3655255" cy="1827627"/>
      </dsp:txXfrm>
    </dsp:sp>
    <dsp:sp modelId="{A36FED24-BB19-4B6E-8D2E-A673670175A3}">
      <dsp:nvSpPr>
        <dsp:cNvPr id="0" name=""/>
        <dsp:cNvSpPr/>
      </dsp:nvSpPr>
      <dsp:spPr>
        <a:xfrm>
          <a:off x="256333" y="2002510"/>
          <a:ext cx="3655255" cy="182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продолжать знакомить детей с достопримечательностями нашего города.</a:t>
          </a:r>
          <a:endParaRPr lang="ru-RU" sz="2000" kern="1200" dirty="0"/>
        </a:p>
      </dsp:txBody>
      <dsp:txXfrm>
        <a:off x="256333" y="2002510"/>
        <a:ext cx="3655255" cy="18276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7609C0-BDC7-4583-8BD0-CFE72BA1C6D9}">
      <dsp:nvSpPr>
        <dsp:cNvPr id="0" name=""/>
        <dsp:cNvSpPr/>
      </dsp:nvSpPr>
      <dsp:spPr>
        <a:xfrm>
          <a:off x="2234598" y="-138102"/>
          <a:ext cx="3874851" cy="160830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Задачи развития</a:t>
          </a:r>
          <a:r>
            <a:rPr lang="ru-RU" sz="2400" kern="1200" dirty="0" smtClean="0"/>
            <a:t>:</a:t>
          </a:r>
          <a:endParaRPr lang="ru-RU" sz="2400" kern="1200" dirty="0"/>
        </a:p>
      </dsp:txBody>
      <dsp:txXfrm>
        <a:off x="2234598" y="-138102"/>
        <a:ext cx="3874851" cy="1608307"/>
      </dsp:txXfrm>
    </dsp:sp>
    <dsp:sp modelId="{A1C05054-CA33-42D0-8C6D-3AE827E43358}">
      <dsp:nvSpPr>
        <dsp:cNvPr id="0" name=""/>
        <dsp:cNvSpPr/>
      </dsp:nvSpPr>
      <dsp:spPr>
        <a:xfrm>
          <a:off x="718543" y="855166"/>
          <a:ext cx="5417736" cy="5417736"/>
        </a:xfrm>
        <a:custGeom>
          <a:avLst/>
          <a:gdLst/>
          <a:ahLst/>
          <a:cxnLst/>
          <a:rect l="0" t="0" r="0" b="0"/>
          <a:pathLst>
            <a:path>
              <a:moveTo>
                <a:pt x="4427662" y="615136"/>
              </a:moveTo>
              <a:arcTo wR="2708868" hR="2708868" stAng="18563003" swAng="190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42344-8639-436B-A004-EDE2308899D6}">
      <dsp:nvSpPr>
        <dsp:cNvPr id="0" name=""/>
        <dsp:cNvSpPr/>
      </dsp:nvSpPr>
      <dsp:spPr>
        <a:xfrm>
          <a:off x="4676951" y="1479943"/>
          <a:ext cx="3525479" cy="2116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познавательных способностей</a:t>
          </a:r>
          <a:endParaRPr lang="ru-RU" sz="2400" kern="1200" dirty="0"/>
        </a:p>
      </dsp:txBody>
      <dsp:txXfrm>
        <a:off x="4676951" y="1479943"/>
        <a:ext cx="3525479" cy="2116433"/>
      </dsp:txXfrm>
    </dsp:sp>
    <dsp:sp modelId="{C7B62F4C-4B93-4077-BD3E-407E1695609A}">
      <dsp:nvSpPr>
        <dsp:cNvPr id="0" name=""/>
        <dsp:cNvSpPr/>
      </dsp:nvSpPr>
      <dsp:spPr>
        <a:xfrm>
          <a:off x="1206187" y="1378907"/>
          <a:ext cx="5417736" cy="5417736"/>
        </a:xfrm>
        <a:custGeom>
          <a:avLst/>
          <a:gdLst/>
          <a:ahLst/>
          <a:cxnLst/>
          <a:rect l="0" t="0" r="0" b="0"/>
          <a:pathLst>
            <a:path>
              <a:moveTo>
                <a:pt x="5374668" y="2227746"/>
              </a:moveTo>
              <a:arcTo wR="2708868" hR="2708868" stAng="20986165" swAng="13075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82B2A-166C-4187-916E-08E6FCB3B5FE}">
      <dsp:nvSpPr>
        <dsp:cNvPr id="0" name=""/>
        <dsp:cNvSpPr/>
      </dsp:nvSpPr>
      <dsp:spPr>
        <a:xfrm>
          <a:off x="4465626" y="4640939"/>
          <a:ext cx="2597260" cy="1851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воображения, фантазии;</a:t>
          </a:r>
          <a:endParaRPr lang="ru-RU" sz="2400" kern="1200" dirty="0"/>
        </a:p>
      </dsp:txBody>
      <dsp:txXfrm>
        <a:off x="4465626" y="4640939"/>
        <a:ext cx="2597260" cy="1851001"/>
      </dsp:txXfrm>
    </dsp:sp>
    <dsp:sp modelId="{8D9D800E-A1C3-41EE-A1A5-E116799F4852}">
      <dsp:nvSpPr>
        <dsp:cNvPr id="0" name=""/>
        <dsp:cNvSpPr/>
      </dsp:nvSpPr>
      <dsp:spPr>
        <a:xfrm>
          <a:off x="1463155" y="666051"/>
          <a:ext cx="5417736" cy="5417736"/>
        </a:xfrm>
        <a:custGeom>
          <a:avLst/>
          <a:gdLst/>
          <a:ahLst/>
          <a:cxnLst/>
          <a:rect l="0" t="0" r="0" b="0"/>
          <a:pathLst>
            <a:path>
              <a:moveTo>
                <a:pt x="2996196" y="5402455"/>
              </a:moveTo>
              <a:arcTo wR="2708868" hR="2708868" stAng="5034673" swAng="7867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12BF5-21D0-489A-B915-DFCE730F3A47}">
      <dsp:nvSpPr>
        <dsp:cNvPr id="0" name=""/>
        <dsp:cNvSpPr/>
      </dsp:nvSpPr>
      <dsp:spPr>
        <a:xfrm>
          <a:off x="1325045" y="4640939"/>
          <a:ext cx="2509490" cy="1851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интереса и любви к родному городу</a:t>
          </a:r>
          <a:endParaRPr lang="ru-RU" sz="2400" kern="1200" dirty="0"/>
        </a:p>
      </dsp:txBody>
      <dsp:txXfrm>
        <a:off x="1325045" y="4640939"/>
        <a:ext cx="2509490" cy="1851001"/>
      </dsp:txXfrm>
    </dsp:sp>
    <dsp:sp modelId="{D1B9DA44-72BD-46E9-BE8A-B380041151E3}">
      <dsp:nvSpPr>
        <dsp:cNvPr id="0" name=""/>
        <dsp:cNvSpPr/>
      </dsp:nvSpPr>
      <dsp:spPr>
        <a:xfrm>
          <a:off x="1463155" y="666051"/>
          <a:ext cx="5417736" cy="5417736"/>
        </a:xfrm>
        <a:custGeom>
          <a:avLst/>
          <a:gdLst/>
          <a:ahLst/>
          <a:cxnLst/>
          <a:rect l="0" t="0" r="0" b="0"/>
          <a:pathLst>
            <a:path>
              <a:moveTo>
                <a:pt x="308982" y="3965257"/>
              </a:moveTo>
              <a:arcTo wR="2708868" hR="2708868" stAng="9142021" swAng="13628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1468A-F55C-471D-86BB-339CBA7B3EAD}">
      <dsp:nvSpPr>
        <dsp:cNvPr id="0" name=""/>
        <dsp:cNvSpPr/>
      </dsp:nvSpPr>
      <dsp:spPr>
        <a:xfrm>
          <a:off x="21437" y="1479291"/>
          <a:ext cx="3148598" cy="2117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коммуникативных навыков.</a:t>
          </a:r>
          <a:endParaRPr lang="ru-RU" sz="2400" kern="1200" dirty="0"/>
        </a:p>
      </dsp:txBody>
      <dsp:txXfrm>
        <a:off x="21437" y="1479291"/>
        <a:ext cx="3148598" cy="2117085"/>
      </dsp:txXfrm>
    </dsp:sp>
    <dsp:sp modelId="{D5F18F52-EE29-4776-8DC0-0FC93FD6DACC}">
      <dsp:nvSpPr>
        <dsp:cNvPr id="0" name=""/>
        <dsp:cNvSpPr/>
      </dsp:nvSpPr>
      <dsp:spPr>
        <a:xfrm>
          <a:off x="1942306" y="957391"/>
          <a:ext cx="5417736" cy="5417736"/>
        </a:xfrm>
        <a:custGeom>
          <a:avLst/>
          <a:gdLst/>
          <a:ahLst/>
          <a:cxnLst/>
          <a:rect l="0" t="0" r="0" b="0"/>
          <a:pathLst>
            <a:path>
              <a:moveTo>
                <a:pt x="1110514" y="521808"/>
              </a:moveTo>
              <a:arcTo wR="2708868" hR="2708868" stAng="14030388" swAng="19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E1906-0739-46CB-8354-AEED193E9335}">
      <dsp:nvSpPr>
        <dsp:cNvPr id="0" name=""/>
        <dsp:cNvSpPr/>
      </dsp:nvSpPr>
      <dsp:spPr>
        <a:xfrm>
          <a:off x="1629516" y="3044993"/>
          <a:ext cx="4855539" cy="113353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Задачи воспитательные</a:t>
          </a:r>
          <a:r>
            <a:rPr lang="ru-RU" sz="4000" kern="1200" dirty="0" smtClean="0"/>
            <a:t>:</a:t>
          </a:r>
          <a:endParaRPr lang="ru-RU" sz="4000" kern="1200" dirty="0"/>
        </a:p>
      </dsp:txBody>
      <dsp:txXfrm>
        <a:off x="1629516" y="3044993"/>
        <a:ext cx="4855539" cy="1133534"/>
      </dsp:txXfrm>
    </dsp:sp>
    <dsp:sp modelId="{4D37A729-7D40-4DC5-AA47-75DDB55BDB08}">
      <dsp:nvSpPr>
        <dsp:cNvPr id="0" name=""/>
        <dsp:cNvSpPr/>
      </dsp:nvSpPr>
      <dsp:spPr>
        <a:xfrm rot="16200000">
          <a:off x="3446546" y="2434253"/>
          <a:ext cx="1221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4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51E66-F677-4373-9E67-37B8ADE40067}">
      <dsp:nvSpPr>
        <dsp:cNvPr id="0" name=""/>
        <dsp:cNvSpPr/>
      </dsp:nvSpPr>
      <dsp:spPr>
        <a:xfrm>
          <a:off x="2113069" y="23035"/>
          <a:ext cx="3888432" cy="1800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воспитывать любовь к  своей «малой Родине»;</a:t>
          </a:r>
          <a:endParaRPr lang="ru-RU" sz="3300" kern="1200" dirty="0"/>
        </a:p>
      </dsp:txBody>
      <dsp:txXfrm>
        <a:off x="2113069" y="23035"/>
        <a:ext cx="3888432" cy="1800478"/>
      </dsp:txXfrm>
    </dsp:sp>
    <dsp:sp modelId="{E06C7C9B-3F96-4978-949B-A7ECD26F36F6}">
      <dsp:nvSpPr>
        <dsp:cNvPr id="0" name=""/>
        <dsp:cNvSpPr/>
      </dsp:nvSpPr>
      <dsp:spPr>
        <a:xfrm rot="12600000">
          <a:off x="4988268" y="4164946"/>
          <a:ext cx="543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9B2E2-D82B-4898-8C0A-86EA31C44861}">
      <dsp:nvSpPr>
        <dsp:cNvPr id="0" name=""/>
        <dsp:cNvSpPr/>
      </dsp:nvSpPr>
      <dsp:spPr>
        <a:xfrm>
          <a:off x="4638599" y="4151364"/>
          <a:ext cx="3493967" cy="1609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воспитывать у детей  отзывчивость, умение работать коллективно</a:t>
          </a:r>
          <a:endParaRPr lang="ru-RU" sz="2600" kern="1200" dirty="0"/>
        </a:p>
      </dsp:txBody>
      <dsp:txXfrm>
        <a:off x="4638599" y="4151364"/>
        <a:ext cx="3493967" cy="1609278"/>
      </dsp:txXfrm>
    </dsp:sp>
    <dsp:sp modelId="{D145C411-9D50-4ECF-AAB0-5EB3AA47C353}">
      <dsp:nvSpPr>
        <dsp:cNvPr id="0" name=""/>
        <dsp:cNvSpPr/>
      </dsp:nvSpPr>
      <dsp:spPr>
        <a:xfrm rot="19800000">
          <a:off x="3065416" y="4140461"/>
          <a:ext cx="152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2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B7703-EBFA-4040-B732-F65508920A67}">
      <dsp:nvSpPr>
        <dsp:cNvPr id="0" name=""/>
        <dsp:cNvSpPr/>
      </dsp:nvSpPr>
      <dsp:spPr>
        <a:xfrm>
          <a:off x="76344" y="4102395"/>
          <a:ext cx="3305287" cy="1707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приобщать к истокам духовной культуры русского народа</a:t>
          </a:r>
          <a:endParaRPr lang="ru-RU" sz="2500" kern="1200" dirty="0"/>
        </a:p>
      </dsp:txBody>
      <dsp:txXfrm>
        <a:off x="76344" y="4102395"/>
        <a:ext cx="3305287" cy="17072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2E442-2A10-4191-A9EB-59F4B025B7F9}">
      <dsp:nvSpPr>
        <dsp:cNvPr id="0" name=""/>
        <dsp:cNvSpPr/>
      </dsp:nvSpPr>
      <dsp:spPr>
        <a:xfrm rot="5400000">
          <a:off x="-292317" y="296204"/>
          <a:ext cx="1948780" cy="136414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92317" y="296204"/>
        <a:ext cx="1948780" cy="1364146"/>
      </dsp:txXfrm>
    </dsp:sp>
    <dsp:sp modelId="{CD51C4CD-F93F-4468-B165-9458D60AED8F}">
      <dsp:nvSpPr>
        <dsp:cNvPr id="0" name=""/>
        <dsp:cNvSpPr/>
      </dsp:nvSpPr>
      <dsp:spPr>
        <a:xfrm rot="5400000">
          <a:off x="4333195" y="-2965161"/>
          <a:ext cx="1266707" cy="7204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именно в дошкольном возрасте ребёнок начинает познавать окружающий мир.</a:t>
          </a:r>
          <a:endParaRPr lang="ru-RU" sz="2400" b="1" kern="1200" dirty="0">
            <a:solidFill>
              <a:srgbClr val="002060"/>
            </a:solidFill>
          </a:endParaRPr>
        </a:p>
      </dsp:txBody>
      <dsp:txXfrm rot="5400000">
        <a:off x="4333195" y="-2965161"/>
        <a:ext cx="1266707" cy="7204805"/>
      </dsp:txXfrm>
    </dsp:sp>
    <dsp:sp modelId="{692D7096-3659-4D35-9729-CFF5A754D253}">
      <dsp:nvSpPr>
        <dsp:cNvPr id="0" name=""/>
        <dsp:cNvSpPr/>
      </dsp:nvSpPr>
      <dsp:spPr>
        <a:xfrm rot="5400000">
          <a:off x="-292317" y="2054230"/>
          <a:ext cx="1948780" cy="13641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5400000">
        <a:off x="-292317" y="2054230"/>
        <a:ext cx="1948780" cy="1364146"/>
      </dsp:txXfrm>
    </dsp:sp>
    <dsp:sp modelId="{4206D0C0-684A-4DC4-87E9-D738D74D3165}">
      <dsp:nvSpPr>
        <dsp:cNvPr id="0" name=""/>
        <dsp:cNvSpPr/>
      </dsp:nvSpPr>
      <dsp:spPr>
        <a:xfrm rot="5400000">
          <a:off x="4333195" y="-1207135"/>
          <a:ext cx="1266707" cy="7204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</a:rPr>
            <a:t>Патриотическое воспитание является одной из важнейших сторон общего развития ребенка.</a:t>
          </a:r>
          <a:endParaRPr lang="ru-RU" sz="2400" b="1" kern="1200" dirty="0">
            <a:solidFill>
              <a:srgbClr val="C00000"/>
            </a:solidFill>
          </a:endParaRPr>
        </a:p>
      </dsp:txBody>
      <dsp:txXfrm rot="5400000">
        <a:off x="4333195" y="-1207135"/>
        <a:ext cx="1266707" cy="7204805"/>
      </dsp:txXfrm>
    </dsp:sp>
    <dsp:sp modelId="{6D33AEEB-C0A2-4EEF-AD6C-5D97EBE93874}">
      <dsp:nvSpPr>
        <dsp:cNvPr id="0" name=""/>
        <dsp:cNvSpPr/>
      </dsp:nvSpPr>
      <dsp:spPr>
        <a:xfrm rot="5400000">
          <a:off x="-292317" y="3812257"/>
          <a:ext cx="1948780" cy="1364146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92317" y="3812257"/>
        <a:ext cx="1948780" cy="1364146"/>
      </dsp:txXfrm>
    </dsp:sp>
    <dsp:sp modelId="{65D7712B-A17D-49AC-87F6-9448F7EEF1A6}">
      <dsp:nvSpPr>
        <dsp:cNvPr id="0" name=""/>
        <dsp:cNvSpPr/>
      </dsp:nvSpPr>
      <dsp:spPr>
        <a:xfrm rot="5400000">
          <a:off x="4333195" y="550890"/>
          <a:ext cx="1266707" cy="7204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В процессе патриотического воспитания у ребенка развиваются гуманные чувства, любовь к родной семье, родному краю, городу, Родине, формируются этические представления</a:t>
          </a:r>
          <a:endParaRPr lang="ru-RU" sz="2400" b="1" kern="1200" dirty="0">
            <a:solidFill>
              <a:srgbClr val="002060"/>
            </a:solidFill>
          </a:endParaRPr>
        </a:p>
      </dsp:txBody>
      <dsp:txXfrm rot="5400000">
        <a:off x="4333195" y="550890"/>
        <a:ext cx="1266707" cy="72048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F17B09-28F2-4E92-B058-F0C9BDD83665}">
      <dsp:nvSpPr>
        <dsp:cNvPr id="0" name=""/>
        <dsp:cNvSpPr/>
      </dsp:nvSpPr>
      <dsp:spPr>
        <a:xfrm>
          <a:off x="1008383" y="1727611"/>
          <a:ext cx="5688089" cy="23048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 регионального компонента в патриотическом воспитании дошкольников</a:t>
          </a:r>
          <a:endParaRPr lang="ru-RU" sz="2000" kern="1200" dirty="0"/>
        </a:p>
      </dsp:txBody>
      <dsp:txXfrm>
        <a:off x="1008383" y="1727611"/>
        <a:ext cx="5688089" cy="2304841"/>
      </dsp:txXfrm>
    </dsp:sp>
    <dsp:sp modelId="{AE099ACA-F1E2-4F78-9F3A-6D7FABFC5B50}">
      <dsp:nvSpPr>
        <dsp:cNvPr id="0" name=""/>
        <dsp:cNvSpPr/>
      </dsp:nvSpPr>
      <dsp:spPr>
        <a:xfrm>
          <a:off x="4150504" y="880801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5967-51E7-4E2B-8A13-7AB3FF1D65A2}">
      <dsp:nvSpPr>
        <dsp:cNvPr id="0" name=""/>
        <dsp:cNvSpPr/>
      </dsp:nvSpPr>
      <dsp:spPr>
        <a:xfrm>
          <a:off x="2831999" y="0"/>
          <a:ext cx="1935711" cy="1674618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История  города</a:t>
          </a:r>
          <a:endParaRPr lang="ru-RU" sz="2400" b="1" kern="1200" dirty="0"/>
        </a:p>
      </dsp:txBody>
      <dsp:txXfrm>
        <a:off x="2831999" y="0"/>
        <a:ext cx="1935711" cy="1674618"/>
      </dsp:txXfrm>
    </dsp:sp>
    <dsp:sp modelId="{A6CA3562-26F4-4F94-9865-081A5AD5F9A8}">
      <dsp:nvSpPr>
        <dsp:cNvPr id="0" name=""/>
        <dsp:cNvSpPr/>
      </dsp:nvSpPr>
      <dsp:spPr>
        <a:xfrm>
          <a:off x="6813648" y="2369967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75A93-5D26-4C3C-9668-0EFBEA8679BA}">
      <dsp:nvSpPr>
        <dsp:cNvPr id="0" name=""/>
        <dsp:cNvSpPr/>
      </dsp:nvSpPr>
      <dsp:spPr>
        <a:xfrm>
          <a:off x="5769144" y="0"/>
          <a:ext cx="1935711" cy="1674618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Праздники</a:t>
          </a:r>
          <a:endParaRPr lang="ru-RU" sz="2000" b="1" kern="1200" dirty="0"/>
        </a:p>
      </dsp:txBody>
      <dsp:txXfrm>
        <a:off x="5769144" y="0"/>
        <a:ext cx="1935711" cy="1674618"/>
      </dsp:txXfrm>
    </dsp:sp>
    <dsp:sp modelId="{CAF765F7-7C14-486F-B995-8895590744B7}">
      <dsp:nvSpPr>
        <dsp:cNvPr id="0" name=""/>
        <dsp:cNvSpPr/>
      </dsp:nvSpPr>
      <dsp:spPr>
        <a:xfrm>
          <a:off x="5077538" y="4819652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D8E0B-2CE5-4190-98A2-33112958AFB9}">
      <dsp:nvSpPr>
        <dsp:cNvPr id="0" name=""/>
        <dsp:cNvSpPr/>
      </dsp:nvSpPr>
      <dsp:spPr>
        <a:xfrm>
          <a:off x="5769144" y="4086021"/>
          <a:ext cx="1935711" cy="1674618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Быт и культура</a:t>
          </a:r>
          <a:endParaRPr lang="ru-RU" sz="2400" b="1" kern="1200" dirty="0"/>
        </a:p>
      </dsp:txBody>
      <dsp:txXfrm>
        <a:off x="5769144" y="4086021"/>
        <a:ext cx="1935711" cy="1674618"/>
      </dsp:txXfrm>
    </dsp:sp>
    <dsp:sp modelId="{786BCF88-319C-4374-97CC-95350656BC71}">
      <dsp:nvSpPr>
        <dsp:cNvPr id="0" name=""/>
        <dsp:cNvSpPr/>
      </dsp:nvSpPr>
      <dsp:spPr>
        <a:xfrm>
          <a:off x="1709239" y="4819648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F4562-47E4-43E8-8A45-A67465B134A2}">
      <dsp:nvSpPr>
        <dsp:cNvPr id="0" name=""/>
        <dsp:cNvSpPr/>
      </dsp:nvSpPr>
      <dsp:spPr>
        <a:xfrm>
          <a:off x="2888967" y="4086021"/>
          <a:ext cx="1935711" cy="16746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Волгоград в ВОВ</a:t>
          </a:r>
          <a:endParaRPr lang="ru-RU" sz="2100" b="1" kern="1200" dirty="0"/>
        </a:p>
      </dsp:txBody>
      <dsp:txXfrm>
        <a:off x="2888967" y="4086021"/>
        <a:ext cx="1935711" cy="1674618"/>
      </dsp:txXfrm>
    </dsp:sp>
    <dsp:sp modelId="{F4A1BE18-7B6A-4C19-8FCE-B9E6A589706F}">
      <dsp:nvSpPr>
        <dsp:cNvPr id="0" name=""/>
        <dsp:cNvSpPr/>
      </dsp:nvSpPr>
      <dsp:spPr>
        <a:xfrm>
          <a:off x="0" y="2472039"/>
          <a:ext cx="891207" cy="76789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EC7FD-7C6E-41ED-9BA1-7B7CB3D7AEF2}">
      <dsp:nvSpPr>
        <dsp:cNvPr id="0" name=""/>
        <dsp:cNvSpPr/>
      </dsp:nvSpPr>
      <dsp:spPr>
        <a:xfrm>
          <a:off x="0" y="4003083"/>
          <a:ext cx="1935711" cy="1674618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Разнообразие растительного и животного мира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0" y="4003083"/>
        <a:ext cx="1935711" cy="1674618"/>
      </dsp:txXfrm>
    </dsp:sp>
    <dsp:sp modelId="{8D7618D6-CF84-4FBD-9A3B-ED625F36F236}">
      <dsp:nvSpPr>
        <dsp:cNvPr id="0" name=""/>
        <dsp:cNvSpPr/>
      </dsp:nvSpPr>
      <dsp:spPr>
        <a:xfrm>
          <a:off x="0" y="96794"/>
          <a:ext cx="1935711" cy="1674618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Народные игры, пословицы, поговорки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0" y="96794"/>
        <a:ext cx="1935711" cy="16746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E9170-4FBC-4BE7-802C-85AE8A464279}">
      <dsp:nvSpPr>
        <dsp:cNvPr id="0" name=""/>
        <dsp:cNvSpPr/>
      </dsp:nvSpPr>
      <dsp:spPr>
        <a:xfrm rot="5400000">
          <a:off x="5207528" y="-1927170"/>
          <a:ext cx="133664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solidFill>
                <a:srgbClr val="0000FF"/>
              </a:solidFill>
            </a:rPr>
            <a:t>Цель</a:t>
          </a:r>
          <a:r>
            <a:rPr lang="ru-RU" sz="2000" b="1" kern="1200" dirty="0" smtClean="0">
              <a:solidFill>
                <a:srgbClr val="0000FF"/>
              </a:solidFill>
            </a:rPr>
            <a:t>:</a:t>
          </a:r>
          <a:r>
            <a:rPr lang="ru-RU" sz="1800" b="1" kern="1200" dirty="0" smtClean="0"/>
            <a:t> </a:t>
          </a:r>
          <a:r>
            <a:rPr lang="ru-RU" sz="1800" b="1" kern="1200" dirty="0" smtClean="0">
              <a:solidFill>
                <a:srgbClr val="FF0000"/>
              </a:solidFill>
            </a:rPr>
            <a:t>выяснить, посещают ли дети музеи и какие; что родители рассказывают детям о нашем городе; какие книги читают.</a:t>
          </a:r>
          <a:endParaRPr lang="ru-RU" sz="1800" b="1" kern="1200" dirty="0">
            <a:solidFill>
              <a:srgbClr val="FF0000"/>
            </a:solidFill>
          </a:endParaRPr>
        </a:p>
      </dsp:txBody>
      <dsp:txXfrm rot="5400000">
        <a:off x="5207528" y="-1927170"/>
        <a:ext cx="1336648" cy="5530214"/>
      </dsp:txXfrm>
    </dsp:sp>
    <dsp:sp modelId="{4E3909F1-4A81-4ECE-9052-A70B2474CA28}">
      <dsp:nvSpPr>
        <dsp:cNvPr id="0" name=""/>
        <dsp:cNvSpPr/>
      </dsp:nvSpPr>
      <dsp:spPr>
        <a:xfrm>
          <a:off x="0" y="2531"/>
          <a:ext cx="3110745" cy="16708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Опрос родителей</a:t>
          </a:r>
          <a:endParaRPr lang="ru-RU" sz="2500" kern="1200" dirty="0"/>
        </a:p>
      </dsp:txBody>
      <dsp:txXfrm>
        <a:off x="0" y="2531"/>
        <a:ext cx="3110745" cy="1670810"/>
      </dsp:txXfrm>
    </dsp:sp>
    <dsp:sp modelId="{B88066CE-64DE-4E84-910B-9CD5193C537A}">
      <dsp:nvSpPr>
        <dsp:cNvPr id="0" name=""/>
        <dsp:cNvSpPr/>
      </dsp:nvSpPr>
      <dsp:spPr>
        <a:xfrm rot="5400000">
          <a:off x="5207528" y="-172819"/>
          <a:ext cx="133664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solidFill>
                <a:srgbClr val="0070C0"/>
              </a:solidFill>
            </a:rPr>
            <a:t>Цель</a:t>
          </a:r>
          <a:r>
            <a:rPr lang="ru-RU" sz="1800" b="1" kern="1200" dirty="0" smtClean="0"/>
            <a:t>: </a:t>
          </a:r>
          <a:r>
            <a:rPr lang="ru-RU" sz="1800" b="1" kern="1200" dirty="0" smtClean="0">
              <a:solidFill>
                <a:srgbClr val="C00000"/>
              </a:solidFill>
            </a:rPr>
            <a:t>просвещение родителей и вовлечение их в образовательный процесс</a:t>
          </a:r>
          <a:endParaRPr lang="ru-RU" sz="1800" b="1" kern="1200" dirty="0">
            <a:solidFill>
              <a:srgbClr val="C00000"/>
            </a:solidFill>
          </a:endParaRPr>
        </a:p>
      </dsp:txBody>
      <dsp:txXfrm rot="5400000">
        <a:off x="5207528" y="-172819"/>
        <a:ext cx="1336648" cy="5530214"/>
      </dsp:txXfrm>
    </dsp:sp>
    <dsp:sp modelId="{18438248-2584-4BD4-8253-0446EA96598D}">
      <dsp:nvSpPr>
        <dsp:cNvPr id="0" name=""/>
        <dsp:cNvSpPr/>
      </dsp:nvSpPr>
      <dsp:spPr>
        <a:xfrm>
          <a:off x="0" y="1756882"/>
          <a:ext cx="3110745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Оформление информационного уголка для родителей</a:t>
          </a:r>
          <a:endParaRPr lang="ru-RU" sz="2500" kern="1200" dirty="0"/>
        </a:p>
      </dsp:txBody>
      <dsp:txXfrm>
        <a:off x="0" y="1756882"/>
        <a:ext cx="3110745" cy="1670810"/>
      </dsp:txXfrm>
    </dsp:sp>
    <dsp:sp modelId="{5D78AF50-1651-45C6-A71D-16E17928EB6D}">
      <dsp:nvSpPr>
        <dsp:cNvPr id="0" name=""/>
        <dsp:cNvSpPr/>
      </dsp:nvSpPr>
      <dsp:spPr>
        <a:xfrm rot="5400000">
          <a:off x="5207528" y="1581531"/>
          <a:ext cx="133664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</a:rPr>
            <a:t>Подбор наглядно – дидактических пособий, демонстрационного материала для НОД  по формированию целостной картины мира по теме «Мой город», совместной деятельности и индивидуальной работы с детьми.</a:t>
          </a:r>
          <a:endParaRPr lang="ru-RU" sz="1800" b="1" kern="1200" dirty="0">
            <a:solidFill>
              <a:srgbClr val="C00000"/>
            </a:solidFill>
          </a:endParaRPr>
        </a:p>
      </dsp:txBody>
      <dsp:txXfrm rot="5400000">
        <a:off x="5207528" y="1581531"/>
        <a:ext cx="1336648" cy="5530214"/>
      </dsp:txXfrm>
    </dsp:sp>
    <dsp:sp modelId="{DFD2C215-A6A4-4D71-B438-DC2E2A0AF1CA}">
      <dsp:nvSpPr>
        <dsp:cNvPr id="0" name=""/>
        <dsp:cNvSpPr/>
      </dsp:nvSpPr>
      <dsp:spPr>
        <a:xfrm>
          <a:off x="0" y="3511233"/>
          <a:ext cx="3110745" cy="167081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0" y="3511233"/>
        <a:ext cx="3110745" cy="16708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6BB5D-5A53-4094-8E7D-84BE728127BD}">
      <dsp:nvSpPr>
        <dsp:cNvPr id="0" name=""/>
        <dsp:cNvSpPr/>
      </dsp:nvSpPr>
      <dsp:spPr>
        <a:xfrm rot="5400000">
          <a:off x="-210994" y="181763"/>
          <a:ext cx="1166598" cy="816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1</a:t>
          </a:r>
          <a:r>
            <a:rPr lang="ru-RU" sz="1600" b="0" kern="1200" dirty="0" smtClean="0"/>
            <a:t>. Дидактические игры: </a:t>
          </a:r>
          <a:endParaRPr lang="ru-RU" sz="1600" b="0" kern="1200" dirty="0"/>
        </a:p>
      </dsp:txBody>
      <dsp:txXfrm rot="5400000">
        <a:off x="-210994" y="181763"/>
        <a:ext cx="1166598" cy="816619"/>
      </dsp:txXfrm>
    </dsp:sp>
    <dsp:sp modelId="{DB2A2135-F107-4AEC-A695-BB50D85441B9}">
      <dsp:nvSpPr>
        <dsp:cNvPr id="0" name=""/>
        <dsp:cNvSpPr/>
      </dsp:nvSpPr>
      <dsp:spPr>
        <a:xfrm rot="5400000">
          <a:off x="4169424" y="-3382036"/>
          <a:ext cx="758687" cy="7536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«Узнай и назови», «Разрезные картинки», «Выбери герб», «Разложи правильно» и другие.</a:t>
          </a:r>
          <a:endParaRPr lang="ru-RU" sz="2300" b="1" kern="1200" dirty="0">
            <a:solidFill>
              <a:srgbClr val="FF0000"/>
            </a:solidFill>
          </a:endParaRPr>
        </a:p>
      </dsp:txBody>
      <dsp:txXfrm rot="5400000">
        <a:off x="4169424" y="-3382036"/>
        <a:ext cx="758687" cy="7536308"/>
      </dsp:txXfrm>
    </dsp:sp>
    <dsp:sp modelId="{635DE16A-A882-4273-9E3A-2561C876BAC4}">
      <dsp:nvSpPr>
        <dsp:cNvPr id="0" name=""/>
        <dsp:cNvSpPr/>
      </dsp:nvSpPr>
      <dsp:spPr>
        <a:xfrm rot="5400000">
          <a:off x="-210994" y="1234171"/>
          <a:ext cx="1166598" cy="816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2</a:t>
          </a:r>
          <a:r>
            <a:rPr lang="ru-RU" sz="1400" b="1" kern="1200" dirty="0" smtClean="0"/>
            <a:t>. Сюжетно – ролевые игры</a:t>
          </a:r>
          <a:r>
            <a:rPr lang="ru-RU" sz="900" kern="1200" dirty="0" smtClean="0"/>
            <a:t>: </a:t>
          </a:r>
          <a:endParaRPr lang="ru-RU" sz="900" kern="1200" dirty="0"/>
        </a:p>
      </dsp:txBody>
      <dsp:txXfrm rot="5400000">
        <a:off x="-210994" y="1234171"/>
        <a:ext cx="1166598" cy="816619"/>
      </dsp:txXfrm>
    </dsp:sp>
    <dsp:sp modelId="{BE2D5EED-794F-4104-9EC8-733C7F69B43C}">
      <dsp:nvSpPr>
        <dsp:cNvPr id="0" name=""/>
        <dsp:cNvSpPr/>
      </dsp:nvSpPr>
      <dsp:spPr>
        <a:xfrm rot="5400000">
          <a:off x="4169628" y="-2308894"/>
          <a:ext cx="758281" cy="7680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02060"/>
              </a:solidFill>
            </a:rPr>
            <a:t>«Мы путешествуем на автобусе по родному городу», «Строители», «Семья» и т.д.</a:t>
          </a:r>
          <a:endParaRPr lang="ru-RU" sz="2300" b="1" kern="1200" dirty="0">
            <a:solidFill>
              <a:srgbClr val="002060"/>
            </a:solidFill>
          </a:endParaRPr>
        </a:p>
      </dsp:txBody>
      <dsp:txXfrm rot="5400000">
        <a:off x="4169628" y="-2308894"/>
        <a:ext cx="758281" cy="7680327"/>
      </dsp:txXfrm>
    </dsp:sp>
    <dsp:sp modelId="{8951D6E6-A2E7-4B2A-8F14-3A9C0473D31D}">
      <dsp:nvSpPr>
        <dsp:cNvPr id="0" name=""/>
        <dsp:cNvSpPr/>
      </dsp:nvSpPr>
      <dsp:spPr>
        <a:xfrm rot="5400000">
          <a:off x="-210994" y="2369410"/>
          <a:ext cx="1166598" cy="816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Подвижные игры</a:t>
          </a:r>
          <a:endParaRPr lang="ru-RU" sz="1400" kern="1200" dirty="0"/>
        </a:p>
      </dsp:txBody>
      <dsp:txXfrm rot="5400000">
        <a:off x="-210994" y="2369410"/>
        <a:ext cx="1166598" cy="816619"/>
      </dsp:txXfrm>
    </dsp:sp>
    <dsp:sp modelId="{403DBCF0-366B-4E3B-87EC-E471F969882C}">
      <dsp:nvSpPr>
        <dsp:cNvPr id="0" name=""/>
        <dsp:cNvSpPr/>
      </dsp:nvSpPr>
      <dsp:spPr>
        <a:xfrm rot="5400000">
          <a:off x="3866807" y="-955209"/>
          <a:ext cx="923952" cy="7044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«Изобрази, что можно сделать с этим предметом», «Золотые ворота» и др.</a:t>
          </a:r>
          <a:endParaRPr lang="ru-RU" sz="2300" b="1" kern="1200" dirty="0">
            <a:solidFill>
              <a:srgbClr val="FF0000"/>
            </a:solidFill>
          </a:endParaRPr>
        </a:p>
      </dsp:txBody>
      <dsp:txXfrm rot="5400000">
        <a:off x="3866807" y="-955209"/>
        <a:ext cx="923952" cy="7044112"/>
      </dsp:txXfrm>
    </dsp:sp>
    <dsp:sp modelId="{1BB46C28-ABAB-436A-BFAF-4B7022F31B0E}">
      <dsp:nvSpPr>
        <dsp:cNvPr id="0" name=""/>
        <dsp:cNvSpPr/>
      </dsp:nvSpPr>
      <dsp:spPr>
        <a:xfrm rot="5400000">
          <a:off x="-210994" y="3421817"/>
          <a:ext cx="1166598" cy="816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Речь с движением</a:t>
          </a:r>
          <a:endParaRPr lang="ru-RU" sz="1400" kern="1200" dirty="0"/>
        </a:p>
      </dsp:txBody>
      <dsp:txXfrm rot="5400000">
        <a:off x="-210994" y="3421817"/>
        <a:ext cx="1166598" cy="816619"/>
      </dsp:txXfrm>
    </dsp:sp>
    <dsp:sp modelId="{F5DEC4A7-6263-4F16-AD8C-9B884F15EA16}">
      <dsp:nvSpPr>
        <dsp:cNvPr id="0" name=""/>
        <dsp:cNvSpPr/>
      </dsp:nvSpPr>
      <dsp:spPr>
        <a:xfrm rot="5400000">
          <a:off x="4169624" y="-142181"/>
          <a:ext cx="758289" cy="7536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000FF"/>
              </a:solidFill>
            </a:rPr>
            <a:t>«Дом и ворота» и др.</a:t>
          </a:r>
          <a:endParaRPr lang="ru-RU" sz="2300" b="1" kern="1200" dirty="0">
            <a:solidFill>
              <a:srgbClr val="0000FF"/>
            </a:solidFill>
          </a:endParaRPr>
        </a:p>
      </dsp:txBody>
      <dsp:txXfrm rot="5400000">
        <a:off x="4169624" y="-142181"/>
        <a:ext cx="758289" cy="7536308"/>
      </dsp:txXfrm>
    </dsp:sp>
    <dsp:sp modelId="{41FC95BE-B025-44E9-BD72-6B3254238D16}">
      <dsp:nvSpPr>
        <dsp:cNvPr id="0" name=""/>
        <dsp:cNvSpPr/>
      </dsp:nvSpPr>
      <dsp:spPr>
        <a:xfrm rot="5400000">
          <a:off x="-210994" y="4474225"/>
          <a:ext cx="1166598" cy="816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Словесные игры: </a:t>
          </a:r>
          <a:endParaRPr lang="ru-RU" sz="1400" b="1" kern="1200" dirty="0"/>
        </a:p>
      </dsp:txBody>
      <dsp:txXfrm rot="5400000">
        <a:off x="-210994" y="4474225"/>
        <a:ext cx="1166598" cy="816619"/>
      </dsp:txXfrm>
    </dsp:sp>
    <dsp:sp modelId="{EA41212E-2035-4FB5-9230-81F242D3807A}">
      <dsp:nvSpPr>
        <dsp:cNvPr id="0" name=""/>
        <dsp:cNvSpPr/>
      </dsp:nvSpPr>
      <dsp:spPr>
        <a:xfrm rot="5400000">
          <a:off x="4169624" y="910225"/>
          <a:ext cx="758289" cy="7536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«Назови по образцу», «Назови ласково», «Скажи со словом «городской», «Хорошо – плохо», и т.д.</a:t>
          </a:r>
          <a:endParaRPr lang="ru-RU" sz="2300" b="1" kern="1200" dirty="0">
            <a:solidFill>
              <a:srgbClr val="FF0000"/>
            </a:solidFill>
          </a:endParaRPr>
        </a:p>
      </dsp:txBody>
      <dsp:txXfrm rot="5400000">
        <a:off x="4169624" y="910225"/>
        <a:ext cx="758289" cy="753630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59402-AD77-4CC8-B4CD-24F41A646BBF}">
      <dsp:nvSpPr>
        <dsp:cNvPr id="0" name=""/>
        <dsp:cNvSpPr/>
      </dsp:nvSpPr>
      <dsp:spPr>
        <a:xfrm rot="5400000">
          <a:off x="-299891" y="299967"/>
          <a:ext cx="1999276" cy="139949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 rot="5400000">
        <a:off x="-299891" y="299967"/>
        <a:ext cx="1999276" cy="1399493"/>
      </dsp:txXfrm>
    </dsp:sp>
    <dsp:sp modelId="{DAC80B7E-8492-470B-8CA7-5D18BACA860C}">
      <dsp:nvSpPr>
        <dsp:cNvPr id="0" name=""/>
        <dsp:cNvSpPr/>
      </dsp:nvSpPr>
      <dsp:spPr>
        <a:xfrm rot="5400000">
          <a:off x="4262449" y="-2862880"/>
          <a:ext cx="1299529" cy="7025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НОД  Познание: формирование целостной картины мира (предметное/социальное окружение/ознакомление с природой).</a:t>
          </a:r>
          <a:endParaRPr lang="ru-RU" sz="2200" b="1" kern="1200" dirty="0">
            <a:solidFill>
              <a:srgbClr val="002060"/>
            </a:solidFill>
          </a:endParaRPr>
        </a:p>
      </dsp:txBody>
      <dsp:txXfrm rot="5400000">
        <a:off x="4262449" y="-2862880"/>
        <a:ext cx="1299529" cy="7025442"/>
      </dsp:txXfrm>
    </dsp:sp>
    <dsp:sp modelId="{4E4BD3BE-F1DF-479B-8FDC-5F1EC6773F8D}">
      <dsp:nvSpPr>
        <dsp:cNvPr id="0" name=""/>
        <dsp:cNvSpPr/>
      </dsp:nvSpPr>
      <dsp:spPr>
        <a:xfrm rot="5400000">
          <a:off x="-299891" y="2108565"/>
          <a:ext cx="1999276" cy="1399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5400000">
        <a:off x="-299891" y="2108565"/>
        <a:ext cx="1999276" cy="1399493"/>
      </dsp:txXfrm>
    </dsp:sp>
    <dsp:sp modelId="{47B43BF6-A751-47B0-9460-5985A5EEC86F}">
      <dsp:nvSpPr>
        <dsp:cNvPr id="0" name=""/>
        <dsp:cNvSpPr/>
      </dsp:nvSpPr>
      <dsp:spPr>
        <a:xfrm rot="5400000">
          <a:off x="4262449" y="-1054282"/>
          <a:ext cx="1299529" cy="7025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FF5050"/>
              </a:solidFill>
            </a:rPr>
            <a:t>НОД Познание: познавательно-исследовательская и продуктивная (конструктивная деятельность).</a:t>
          </a:r>
          <a:endParaRPr lang="ru-RU" sz="2200" b="1" kern="1200" dirty="0">
            <a:solidFill>
              <a:srgbClr val="FF5050"/>
            </a:solidFill>
          </a:endParaRPr>
        </a:p>
      </dsp:txBody>
      <dsp:txXfrm rot="5400000">
        <a:off x="4262449" y="-1054282"/>
        <a:ext cx="1299529" cy="7025442"/>
      </dsp:txXfrm>
    </dsp:sp>
    <dsp:sp modelId="{7D3E3503-C5B6-415D-A2CC-908F58CC0EFA}">
      <dsp:nvSpPr>
        <dsp:cNvPr id="0" name=""/>
        <dsp:cNvSpPr/>
      </dsp:nvSpPr>
      <dsp:spPr>
        <a:xfrm rot="5400000">
          <a:off x="-299891" y="3917162"/>
          <a:ext cx="1999276" cy="139949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 rot="5400000">
        <a:off x="-299891" y="3917162"/>
        <a:ext cx="1999276" cy="1399493"/>
      </dsp:txXfrm>
    </dsp:sp>
    <dsp:sp modelId="{B0DF974C-BF60-475E-9755-1164E837AF55}">
      <dsp:nvSpPr>
        <dsp:cNvPr id="0" name=""/>
        <dsp:cNvSpPr/>
      </dsp:nvSpPr>
      <dsp:spPr>
        <a:xfrm rot="5400000">
          <a:off x="4252403" y="794119"/>
          <a:ext cx="1299529" cy="7025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НОД  Коммуникация: развитие речи.</a:t>
          </a:r>
          <a:endParaRPr lang="ru-RU" sz="2200" b="1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Совместная деятельность: проигрывание ситуац</a:t>
          </a:r>
          <a:r>
            <a:rPr lang="ru-RU" sz="2200" kern="1200" dirty="0" smtClean="0"/>
            <a:t>ий.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 rot="5400000">
        <a:off x="4252403" y="794119"/>
        <a:ext cx="1299529" cy="702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2D591-3268-47A3-AB71-C0318A19D0CB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BDD7C-C6ED-46D8-BEFD-BA7094053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01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DD7C-C6ED-46D8-BEFD-BA7094053EF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01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81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6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8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26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85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54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01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5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3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46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4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WatercolorSponge brushSize="1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8F40-3F36-4665-BE85-7D8F181E68E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BB23-CDCE-430D-A897-088D91061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55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68407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Педагогический мини-проект</a:t>
            </a:r>
          </a:p>
          <a:p>
            <a:r>
              <a:rPr lang="ru-RU" sz="4000" dirty="0">
                <a:solidFill>
                  <a:srgbClr val="FF0000"/>
                </a:solidFill>
              </a:rPr>
              <a:t> 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«Кто в Волгограде не бывал, тот красоты не видал»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7" y="3212976"/>
            <a:ext cx="4752527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53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"/>
            <a:ext cx="5310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II</a:t>
            </a:r>
            <a:r>
              <a:rPr lang="ru-RU" sz="2800" b="1" dirty="0">
                <a:solidFill>
                  <a:srgbClr val="FF0000"/>
                </a:solidFill>
              </a:rPr>
              <a:t> Познавательная деятельность: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41552162"/>
              </p:ext>
            </p:extLst>
          </p:nvPr>
        </p:nvGraphicFramePr>
        <p:xfrm>
          <a:off x="323528" y="69269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498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182" y="28636"/>
            <a:ext cx="5709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III</a:t>
            </a:r>
            <a:r>
              <a:rPr lang="ru-RU" sz="3200" b="1" dirty="0">
                <a:solidFill>
                  <a:srgbClr val="C00000"/>
                </a:solidFill>
              </a:rPr>
              <a:t> Музыкальная деятельност</a:t>
            </a:r>
            <a:r>
              <a:rPr lang="ru-RU" sz="3200" b="1" dirty="0"/>
              <a:t>ь: </a:t>
            </a:r>
          </a:p>
          <a:p>
            <a:r>
              <a:rPr lang="ru-RU" dirty="0"/>
              <a:t> 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5794315"/>
              </p:ext>
            </p:extLst>
          </p:nvPr>
        </p:nvGraphicFramePr>
        <p:xfrm>
          <a:off x="395536" y="890410"/>
          <a:ext cx="5832648" cy="397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692696"/>
            <a:ext cx="3864019" cy="2898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86104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7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3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IV</a:t>
            </a:r>
            <a:r>
              <a:rPr lang="ru-RU" sz="2800" b="1" dirty="0">
                <a:solidFill>
                  <a:srgbClr val="002060"/>
                </a:solidFill>
              </a:rPr>
              <a:t> Изобразительная и продуктивная деятельность: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57597832"/>
              </p:ext>
            </p:extLst>
          </p:nvPr>
        </p:nvGraphicFramePr>
        <p:xfrm>
          <a:off x="611560" y="908720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60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1"/>
            <a:ext cx="54543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V</a:t>
            </a:r>
            <a:r>
              <a:rPr lang="ru-RU" sz="2800" b="1" dirty="0">
                <a:solidFill>
                  <a:srgbClr val="002060"/>
                </a:solidFill>
              </a:rPr>
              <a:t> Физическое развитие: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40038509"/>
              </p:ext>
            </p:extLst>
          </p:nvPr>
        </p:nvGraphicFramePr>
        <p:xfrm>
          <a:off x="107504" y="588750"/>
          <a:ext cx="8784976" cy="615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170" y="0"/>
            <a:ext cx="3035829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797152"/>
            <a:ext cx="274779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9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932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VI</a:t>
            </a:r>
            <a:r>
              <a:rPr lang="ru-RU" sz="2800" b="1" dirty="0">
                <a:solidFill>
                  <a:srgbClr val="C00000"/>
                </a:solidFill>
              </a:rPr>
              <a:t> Совместная деятельность</a:t>
            </a:r>
            <a:r>
              <a:rPr lang="ru-RU" dirty="0"/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83007"/>
            <a:ext cx="4499992" cy="3374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02077"/>
            <a:ext cx="4644009" cy="34830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1491697" flipV="1">
            <a:off x="4775828" y="686019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1.Консультация </a:t>
            </a:r>
            <a:r>
              <a:rPr lang="ru-RU" sz="2000" b="1" dirty="0">
                <a:solidFill>
                  <a:srgbClr val="002060"/>
                </a:solidFill>
              </a:rPr>
              <a:t>для родителей  «Родина наша-колыбель героев»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4594" y="1904741"/>
            <a:ext cx="4163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2.Альбом </a:t>
            </a:r>
            <a:r>
              <a:rPr lang="ru-RU" sz="2000" b="1" dirty="0">
                <a:solidFill>
                  <a:srgbClr val="C00000"/>
                </a:solidFill>
              </a:rPr>
              <a:t>«Я люблю свой город Волгоград»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813994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Папки 1. «Город-герой-Волгоград»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             2. « О войне»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             3. «Азбука </a:t>
            </a:r>
            <a:r>
              <a:rPr lang="ru-RU" sz="2000" b="1" dirty="0" smtClean="0">
                <a:solidFill>
                  <a:srgbClr val="006600"/>
                </a:solidFill>
              </a:rPr>
              <a:t>маленького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                    Россиянина»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9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16633"/>
            <a:ext cx="57606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VII</a:t>
            </a:r>
            <a:r>
              <a:rPr lang="ru-RU" sz="2800" b="1" dirty="0">
                <a:solidFill>
                  <a:srgbClr val="C00000"/>
                </a:solidFill>
              </a:rPr>
              <a:t> Социальное партнерство с родителями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01986056"/>
              </p:ext>
            </p:extLst>
          </p:nvPr>
        </p:nvGraphicFramePr>
        <p:xfrm>
          <a:off x="179512" y="119675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1538"/>
            <a:ext cx="2411760" cy="2001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0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6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000" y="260648"/>
            <a:ext cx="7560000" cy="1080000"/>
          </a:xfrm>
          <a:prstGeom prst="rect">
            <a:avLst/>
          </a:prstGeom>
          <a:noFill/>
        </p:spPr>
        <p:txBody>
          <a:bodyPr wrap="square" rtlCol="0" anchor="ctr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Дети определяют будущее,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00" y="1340648"/>
            <a:ext cx="8784000" cy="1080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потому что они уже живут будущим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715" y="2276872"/>
            <a:ext cx="4512502" cy="3384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65104"/>
            <a:ext cx="3323861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347103"/>
            <a:ext cx="3347862" cy="25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68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3779912" cy="4581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220" y="4026022"/>
            <a:ext cx="3648350" cy="27946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6016" y="116632"/>
            <a:ext cx="4427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Фотоотчёт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570" y="824518"/>
            <a:ext cx="4251430" cy="60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02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82" y="0"/>
            <a:ext cx="5052053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83" y="3212976"/>
            <a:ext cx="4469109" cy="3351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82934" y="116632"/>
            <a:ext cx="388155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Знакомясь с родным городом ,его достопримечательностями , ребенок  учится  осознавать себя живущим в определенный временный период, в определенных этнокультурных условиях и в то же время приобщаться богатствам национальной мировой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420902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51" y="27856"/>
            <a:ext cx="4475988" cy="3356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501008"/>
            <a:ext cx="4475989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1546" y="3501008"/>
            <a:ext cx="4442453" cy="333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441" y="-34652"/>
            <a:ext cx="4312558" cy="3234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7" y="27856"/>
            <a:ext cx="4139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Начинается Родина с памяти,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С почитанья истоков своих,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С герба, гимна, Российского знамени,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С уваженья заветов святых.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46756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60898563"/>
              </p:ext>
            </p:extLst>
          </p:nvPr>
        </p:nvGraphicFramePr>
        <p:xfrm>
          <a:off x="683568" y="692696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563126"/>
            <a:ext cx="3059831" cy="22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1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" y="-54285"/>
            <a:ext cx="9140181" cy="6855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Есть у истории один</a:t>
            </a:r>
          </a:p>
          <a:p>
            <a:r>
              <a:rPr lang="ru-RU" sz="4000" b="1" dirty="0">
                <a:solidFill>
                  <a:srgbClr val="FFFF00"/>
                </a:solidFill>
              </a:rPr>
              <a:t> Непререкаемый закон:</a:t>
            </a:r>
          </a:p>
          <a:p>
            <a:r>
              <a:rPr lang="ru-RU" sz="4000" b="1" dirty="0">
                <a:solidFill>
                  <a:srgbClr val="FFFF00"/>
                </a:solidFill>
              </a:rPr>
              <a:t> Кто предан родине своей –</a:t>
            </a:r>
          </a:p>
          <a:p>
            <a:r>
              <a:rPr lang="ru-RU" sz="4000" b="1" dirty="0">
                <a:solidFill>
                  <a:srgbClr val="FFFF00"/>
                </a:solidFill>
              </a:rPr>
              <a:t> В борьбе не будет побеждён!</a:t>
            </a:r>
          </a:p>
        </p:txBody>
      </p:sp>
    </p:spTree>
    <p:extLst>
      <p:ext uri="{BB962C8B-B14F-4D97-AF65-F5344CB8AC3E}">
        <p14:creationId xmlns:p14="http://schemas.microsoft.com/office/powerpoint/2010/main" xmlns="" val="405714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28836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Медленно 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 История листается... 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 Все пройдет, 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 А Родина останется.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06491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3915" cy="2852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084" y="4005064"/>
            <a:ext cx="3803915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5632"/>
            <a:ext cx="4416491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578296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Игра – сфера самостоятельной творческой деятельности детей. Она охватывает нравственные элементы и является средством формирования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24213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0628"/>
            <a:ext cx="4368485" cy="3276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972" y="3068960"/>
            <a:ext cx="5052053" cy="3789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404664"/>
            <a:ext cx="3240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Подготовили папки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7504" y="3382833"/>
            <a:ext cx="3987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…. и газеты по Сталинградской битве</a:t>
            </a:r>
          </a:p>
        </p:txBody>
      </p:sp>
    </p:spTree>
    <p:extLst>
      <p:ext uri="{BB962C8B-B14F-4D97-AF65-F5344CB8AC3E}">
        <p14:creationId xmlns:p14="http://schemas.microsoft.com/office/powerpoint/2010/main" xmlns="" val="312381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6912"/>
            <a:ext cx="5628117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990" y="0"/>
            <a:ext cx="4668010" cy="35010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378812">
            <a:off x="1042120" y="2402699"/>
            <a:ext cx="7580433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5050"/>
                </a:solidFill>
              </a:rPr>
              <a:t>Пополнили предметно-развивающую среду </a:t>
            </a:r>
            <a:r>
              <a:rPr lang="ru-RU" sz="3600" b="1" dirty="0">
                <a:solidFill>
                  <a:srgbClr val="FF5050"/>
                </a:solidFill>
              </a:rPr>
              <a:t>по патриотическому воспитанию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22550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Россией зовется общий наш дом,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 Пусть будет уютно каждому в нем.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 Любые мы трудности вместе осилим 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 И только в единстве сила России.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725144"/>
            <a:ext cx="5868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Слово «Мы» сильней, чем «Я».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 Мы – семья, и мы – друзья.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 Мы – народ, и мы – едины.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 Вместе мы непобедимы!</a:t>
            </a:r>
          </a:p>
        </p:txBody>
      </p:sp>
    </p:spTree>
    <p:extLst>
      <p:ext uri="{BB962C8B-B14F-4D97-AF65-F5344CB8AC3E}">
        <p14:creationId xmlns:p14="http://schemas.microsoft.com/office/powerpoint/2010/main" xmlns="" val="139693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965" y="2276872"/>
            <a:ext cx="6141368" cy="46060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3923928" cy="2942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-1"/>
            <a:ext cx="3851919" cy="2888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C000"/>
                </a:solidFill>
              </a:rPr>
              <a:t>Создание альбома «Дети рисуют войну»</a:t>
            </a:r>
          </a:p>
        </p:txBody>
      </p:sp>
    </p:spTree>
    <p:extLst>
      <p:ext uri="{BB962C8B-B14F-4D97-AF65-F5344CB8AC3E}">
        <p14:creationId xmlns:p14="http://schemas.microsoft.com/office/powerpoint/2010/main" xmlns="" val="354629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59" y="2308566"/>
            <a:ext cx="6084168" cy="4563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014" y="25896"/>
            <a:ext cx="4059985" cy="4201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3" y="235740"/>
            <a:ext cx="4904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Газета к 70-летию Сталинградской битвы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436096" y="3962963"/>
            <a:ext cx="3707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Фотоальбом с видами </a:t>
            </a:r>
            <a:r>
              <a:rPr lang="ru-RU" sz="3200" b="1" dirty="0" smtClean="0">
                <a:solidFill>
                  <a:srgbClr val="0000FF"/>
                </a:solidFill>
              </a:rPr>
              <a:t>Волгограда </a:t>
            </a:r>
            <a:r>
              <a:rPr lang="ru-RU" sz="2400" b="1" dirty="0" smtClean="0">
                <a:solidFill>
                  <a:srgbClr val="0000FF"/>
                </a:solidFill>
              </a:rPr>
              <a:t>(создан с помощью родителей</a:t>
            </a:r>
            <a:r>
              <a:rPr lang="ru-RU" sz="3200" b="1" dirty="0" smtClean="0">
                <a:solidFill>
                  <a:srgbClr val="0000FF"/>
                </a:solidFill>
              </a:rPr>
              <a:t>)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15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08104" cy="4131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468542">
            <a:off x="-194796" y="2501141"/>
            <a:ext cx="1063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Мы тоже сможем защитить Родину</a:t>
            </a:r>
          </a:p>
        </p:txBody>
      </p:sp>
    </p:spTree>
    <p:extLst>
      <p:ext uri="{BB962C8B-B14F-4D97-AF65-F5344CB8AC3E}">
        <p14:creationId xmlns:p14="http://schemas.microsoft.com/office/powerpoint/2010/main" xmlns="" val="30764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404664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Видеоролик « </a:t>
            </a:r>
            <a:r>
              <a:rPr lang="ru-RU" sz="4000" b="1" dirty="0" smtClean="0">
                <a:solidFill>
                  <a:srgbClr val="FFC000"/>
                </a:solidFill>
              </a:rPr>
              <a:t>Царицын-Сталинград- Волгоград</a:t>
            </a:r>
            <a:r>
              <a:rPr lang="ru-RU" sz="2800" b="1" dirty="0" smtClean="0">
                <a:solidFill>
                  <a:srgbClr val="FFC000"/>
                </a:solidFill>
              </a:rPr>
              <a:t>» (использование мультимедиа)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4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00" y="3028302"/>
            <a:ext cx="828000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200" dirty="0"/>
              <a:t> 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99530385"/>
              </p:ext>
            </p:extLst>
          </p:nvPr>
        </p:nvGraphicFramePr>
        <p:xfrm>
          <a:off x="539552" y="404664"/>
          <a:ext cx="81724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769574"/>
            <a:ext cx="2555775" cy="208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255" y="0"/>
            <a:ext cx="2540347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7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832"/>
            <a:ext cx="6588224" cy="4941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После просмотра рассказываем стихи о Волгограде</a:t>
            </a:r>
          </a:p>
        </p:txBody>
      </p:sp>
    </p:spTree>
    <p:extLst>
      <p:ext uri="{BB962C8B-B14F-4D97-AF65-F5344CB8AC3E}">
        <p14:creationId xmlns:p14="http://schemas.microsoft.com/office/powerpoint/2010/main" xmlns="" val="14701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799"/>
            <a:ext cx="4825854" cy="660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128798"/>
            <a:ext cx="5598632" cy="61805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Будущее человечества зависит от того, сможем ли мы взрослые, зажечь искорку любви и интереса к своей Родине, к жизни народа, к его истории, культуре, к природе, воспитанию маленького гражданина.</a:t>
            </a:r>
          </a:p>
        </p:txBody>
      </p:sp>
    </p:spTree>
    <p:extLst>
      <p:ext uri="{BB962C8B-B14F-4D97-AF65-F5344CB8AC3E}">
        <p14:creationId xmlns:p14="http://schemas.microsoft.com/office/powerpoint/2010/main" xmlns="" val="279033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00" y="243513"/>
            <a:ext cx="82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51776484"/>
              </p:ext>
            </p:extLst>
          </p:nvPr>
        </p:nvGraphicFramePr>
        <p:xfrm>
          <a:off x="432000" y="243513"/>
          <a:ext cx="8532488" cy="635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897" y="3356992"/>
            <a:ext cx="2304257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9107"/>
            <a:ext cx="2483768" cy="1651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300" y="389107"/>
            <a:ext cx="2297700" cy="15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54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44645030"/>
              </p:ext>
            </p:extLst>
          </p:nvPr>
        </p:nvGraphicFramePr>
        <p:xfrm>
          <a:off x="539552" y="404664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88132"/>
            <a:ext cx="2987823" cy="2240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273" y="188641"/>
            <a:ext cx="2418792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0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102517752"/>
              </p:ext>
            </p:extLst>
          </p:nvPr>
        </p:nvGraphicFramePr>
        <p:xfrm>
          <a:off x="323528" y="980728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18864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      </a:t>
            </a:r>
            <a:r>
              <a:rPr lang="ru-RU" sz="5400" b="1" dirty="0" smtClean="0">
                <a:solidFill>
                  <a:srgbClr val="FF5050"/>
                </a:solidFill>
              </a:rPr>
              <a:t>Актуальность</a:t>
            </a:r>
            <a:endParaRPr lang="ru-RU" sz="54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75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8649" y="2055987"/>
            <a:ext cx="788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606452625"/>
              </p:ext>
            </p:extLst>
          </p:nvPr>
        </p:nvGraphicFramePr>
        <p:xfrm>
          <a:off x="683568" y="476672"/>
          <a:ext cx="77048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708919"/>
            <a:ext cx="2208247" cy="1656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916" y="2256042"/>
            <a:ext cx="2812083" cy="21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52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Реализация проекта.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02921331"/>
              </p:ext>
            </p:extLst>
          </p:nvPr>
        </p:nvGraphicFramePr>
        <p:xfrm>
          <a:off x="323528" y="1196752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620688"/>
            <a:ext cx="3839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Подготовительный этап: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0"/>
            <a:ext cx="2483767" cy="15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70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-30815"/>
            <a:ext cx="5454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Основной этап. Формы работы.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07739"/>
            <a:ext cx="4173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Игровая деятельность: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45532829"/>
              </p:ext>
            </p:extLst>
          </p:nvPr>
        </p:nvGraphicFramePr>
        <p:xfrm>
          <a:off x="107504" y="1124744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96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925</Words>
  <Application>Microsoft Office PowerPoint</Application>
  <PresentationFormat>Экран (4:3)</PresentationFormat>
  <Paragraphs>130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Катенька</dc:creator>
  <cp:lastModifiedBy>Admin</cp:lastModifiedBy>
  <cp:revision>123</cp:revision>
  <dcterms:created xsi:type="dcterms:W3CDTF">2011-11-27T18:29:40Z</dcterms:created>
  <dcterms:modified xsi:type="dcterms:W3CDTF">2013-01-29T07:02:48Z</dcterms:modified>
</cp:coreProperties>
</file>