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4" r:id="rId4"/>
    <p:sldId id="262" r:id="rId5"/>
    <p:sldId id="278" r:id="rId6"/>
    <p:sldId id="279" r:id="rId7"/>
    <p:sldId id="265" r:id="rId8"/>
    <p:sldId id="269" r:id="rId9"/>
    <p:sldId id="267" r:id="rId10"/>
    <p:sldId id="281" r:id="rId11"/>
    <p:sldId id="280" r:id="rId12"/>
    <p:sldId id="264" r:id="rId13"/>
    <p:sldId id="266" r:id="rId14"/>
    <p:sldId id="263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C4B3-6B9F-414C-B3B9-93CE39841F37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FFE99-2F4C-470A-A4D7-8F0D8217A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2C55-86B2-452F-93D6-99163532F8C0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563D-1D02-4F7E-8C5C-DEB617C40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562C-37A1-4701-8D23-68B1B0530AD2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18F3-091E-4805-828C-F13B4CC24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E6A8-98D3-4667-9FC1-1D51C0CD0FAE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E7D81-6976-4E82-B9E4-405F020F9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D501-86FB-45B2-9212-9865E655A1DA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0CD8-B3EC-4734-9E1C-8EBD03E46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9102F-5CC9-4590-A010-F029B17013B6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1FC2-2B2E-4C97-BFEE-CC83B2C5E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6078B-7C73-41D6-ABB4-CFB4823BFAAB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17A2-40A9-4AEA-A2C3-E230544DD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1B33-1EF0-4A11-AEF3-231EDCB466F5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1FCD-0607-4AE2-83B7-6391E11B4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BE36-F7C8-4D8A-9EC4-EDD49E6A7EE3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92A86-FC7D-4389-8008-CA436A2D4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B63D6-2A86-4C07-9295-7F69C4C76106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DF20-B906-48B2-9BDE-3E1F501A8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F7E7-7517-4D4A-AA74-8395BC5E6D48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BB6F-A703-4027-8738-CE5346A01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E46455-5BB1-4B37-96EF-3DAE681743B4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B40E14-09C0-4778-94D0-6EEE58444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43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275" y="31750"/>
            <a:ext cx="918527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27784" y="260648"/>
            <a:ext cx="6264696" cy="61555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  <a:cs typeface="+mn-cs"/>
              </a:rPr>
              <a:t>Нетрадиционные методы и приёмы в коррекционной работе с детьми, имеющими речевые нарушения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  <a:cs typeface="+mn-cs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 Учитель – логопед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Печёнкина Кристина Олеговна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«ЦРР –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«Колокольчик»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  <a:cs typeface="+mn-cs"/>
            </a:endParaRPr>
          </a:p>
        </p:txBody>
      </p:sp>
      <p:pic>
        <p:nvPicPr>
          <p:cNvPr id="5" name="Рисунок 4" descr="x_a7dccd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764704"/>
            <a:ext cx="1368152" cy="207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ositive_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5013176"/>
            <a:ext cx="2160240" cy="1614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24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6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4213" y="765175"/>
            <a:ext cx="77755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логопедических занятиях.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539750" y="1125538"/>
            <a:ext cx="79930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 sz="20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Биоэнергопластика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– это соединение движений артикуляционного аппарата и движений кистей рук. </a:t>
            </a:r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611188" y="2276475"/>
            <a:ext cx="59055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pPr>
              <a:buFont typeface="Wingdings" pitchFamily="2" charset="2"/>
              <a:buChar char="Ø"/>
            </a:pPr>
            <a:endParaRPr lang="ru-RU"/>
          </a:p>
          <a:p>
            <a:pPr>
              <a:buFont typeface="Wingdings" pitchFamily="2" charset="2"/>
              <a:buChar char="Ø"/>
            </a:pPr>
            <a:r>
              <a:rPr lang="ru-RU" i="1"/>
              <a:t>Систематическая работа с применением биоэнергопластики способствует привлечению интереса детей к логопедическим занятиям. </a:t>
            </a:r>
          </a:p>
          <a:p>
            <a:pPr>
              <a:buFont typeface="Wingdings" pitchFamily="2" charset="2"/>
              <a:buChar char="Ø"/>
            </a:pPr>
            <a:endParaRPr lang="ru-RU" i="1"/>
          </a:p>
          <a:p>
            <a:pPr>
              <a:buFont typeface="Wingdings" pitchFamily="2" charset="2"/>
              <a:buChar char="Ø"/>
            </a:pPr>
            <a:r>
              <a:rPr lang="ru-RU" i="1"/>
              <a:t>Позволяет достичь положительных результатов в развитии артикуляционной и пальчиковой моторики. </a:t>
            </a:r>
          </a:p>
          <a:p>
            <a:pPr>
              <a:buFont typeface="Wingdings" pitchFamily="2" charset="2"/>
              <a:buChar char="Ø"/>
            </a:pPr>
            <a:endParaRPr lang="ru-RU" i="1"/>
          </a:p>
          <a:p>
            <a:pPr>
              <a:buFont typeface="Wingdings" pitchFamily="2" charset="2"/>
              <a:buChar char="Ø"/>
            </a:pPr>
            <a:r>
              <a:rPr lang="ru-RU" i="1"/>
              <a:t>Облегчает постановку, введение звуков в речь. </a:t>
            </a:r>
          </a:p>
          <a:p>
            <a:endParaRPr lang="ru-RU" i="1"/>
          </a:p>
          <a:p>
            <a:pPr>
              <a:buFont typeface="Wingdings" pitchFamily="2" charset="2"/>
              <a:buChar char="Ø"/>
            </a:pPr>
            <a:r>
              <a:rPr lang="ru-RU" i="1"/>
              <a:t>Способствует более быстрому преодолению речевых нарушений. 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71256">
            <a:off x="6429654" y="3758568"/>
            <a:ext cx="2176595" cy="172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24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825" y="692150"/>
            <a:ext cx="8569325" cy="5878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Автоматизация звуков с помощью игровых приемов.</a:t>
            </a:r>
          </a:p>
          <a:p>
            <a:pPr algn="just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Задания направлены не только на автоматизацию звука в речи, но и на развитие мелкой моторики, графических навыков, чувства ритма у детей.</a:t>
            </a:r>
          </a:p>
          <a:p>
            <a:pPr algn="just">
              <a:defRPr/>
            </a:pP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Песочные часы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Ребенок проговаривает речевой материал, пока течет песок в часах (1 или 3 минуты).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Волшебная веревочка.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Ребенок наматывает веревочку (ленточку) на пальчик, проговаривая предложения,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Лабиринт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нарисованному лабиринту (дорожке) ребенок проводит пальчиком, проговаривая предложения,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Пирамидка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Ребенок нанизывает колечки на стержень пирамидки, проговаривая слоговые ряды, слова.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Бусы.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Ребенок перебирает крупные бусины, пластмассовые шарики, нанизанные на леску, проговаривая речевой материал.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Улиточка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Ребенок проговаривает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пропевает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изолированные звуки, слоги, слова, проводя пальчиком по спирали - домику улитки.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Тихо-громко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Ребенок "проходит" дорожку из больших и маленьких геометрических фигур, проговаривая заданные слоги, слова. На большой фигуре говорит громко, а на маленькой - тихо.</a:t>
            </a:r>
          </a:p>
          <a:p>
            <a:pPr>
              <a:defRPr/>
            </a:pPr>
            <a:endParaRPr lang="ru-RU" sz="1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24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0"/>
            <a:ext cx="9178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4213" y="765175"/>
            <a:ext cx="59578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650" y="549275"/>
            <a:ext cx="756126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работе по развитию речи дошкольников.</a:t>
            </a:r>
          </a:p>
        </p:txBody>
      </p:sp>
      <p:sp>
        <p:nvSpPr>
          <p:cNvPr id="13317" name="Прямоугольник 9"/>
          <p:cNvSpPr>
            <a:spLocks noChangeArrowheads="1"/>
          </p:cNvSpPr>
          <p:nvPr/>
        </p:nvSpPr>
        <p:spPr bwMode="auto">
          <a:xfrm>
            <a:off x="323850" y="1341438"/>
            <a:ext cx="8640763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 французского языка переводится как "пять строк",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пятистрочная строфа стихотворения.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Цель: Создание условий для обучения детей по составлению синквейнов.</a:t>
            </a:r>
          </a:p>
          <a:p>
            <a:pPr algn="just"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Подготовка к обучению грамоте</a:t>
            </a:r>
          </a:p>
          <a:p>
            <a:pPr algn="just"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Развитие связной речи</a:t>
            </a:r>
          </a:p>
          <a:p>
            <a:pPr algn="just">
              <a:buFont typeface="Arial" charset="0"/>
              <a:buChar char="•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составления синквейна: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правая строка - одно слово, обычно существительное, отражающее главную идею;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вторая строка - два слова, прилагательные, описывающие основную мысль;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третья строка - три слова, глаголы, описывающие действия в рамках темы;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четвертая строка - фраза из нескольких слов, показывающая отношение к теме;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пятая строка - слова, связанные с первым, отражающие сущность темы.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24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12700"/>
            <a:ext cx="916146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750" y="620713"/>
            <a:ext cx="6246813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Песочная терапия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Песочная терапия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— один из удивительных методов терапии - в контексте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представляет собой невербальную форму психотерапии. Это один из способов общения с самим собой и с окружающим миром; уникальный способ снятия внутреннего напряжения, воплощения его на бессознательно-символическом уровне, что позволяет повысить уверенность в себе и открыть новые пути развития. Песочная терапия дает возможность восстановить свою психическую целостность, собрать свой уникальный образ, картину мира, прикоснуться к глубинному, подлинному 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Метод песочной терапии широко применяется у психологов.</a:t>
            </a:r>
          </a:p>
        </p:txBody>
      </p:sp>
      <p:pic>
        <p:nvPicPr>
          <p:cNvPr id="4" name="Рисунок 3" descr="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581128"/>
            <a:ext cx="1979712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3212136_large_img_16540451_1381_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924944"/>
            <a:ext cx="1872208" cy="124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37294ee9a2724051b20609af84080bc9fcda3e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5157192"/>
            <a:ext cx="1978956" cy="132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esochnaya-terapiya-dlya-detei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052736"/>
            <a:ext cx="1872208" cy="140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9213_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5157192"/>
            <a:ext cx="1031235" cy="137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24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0"/>
            <a:ext cx="9178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188" y="476250"/>
            <a:ext cx="7345362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«ТЕСТОПЛАСТИКА» как технология развития ребенка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Тестопластика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– лепка декоративных изделий из солёного теста, является одним из видов  художественного конструирования и является мощным способом развития у детей умственной активности, творчества, художественного вкуса и многих других качества, без которых невозможно формирование первоначальных основ социально активной личности.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4581525"/>
            <a:ext cx="8424862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Игры с тестом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обогащают опыт ощущений и восприятий (сенсорный опыт) ребёнка;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активизируют мелкую моторику рук; координацию и тактильные ощущения рук;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способствуют развитию воображения, памяти, внимания, мышление и  могут стать мощным стимулом для интеллектуального развития ребёнка;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способствуют формировании основ мотивационной готовности к школе.</a:t>
            </a:r>
          </a:p>
        </p:txBody>
      </p:sp>
      <p:pic>
        <p:nvPicPr>
          <p:cNvPr id="6" name="Рисунок 5" descr="foto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2852936"/>
            <a:ext cx="1600213" cy="2133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oto_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356992"/>
            <a:ext cx="1805186" cy="135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oto_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429000"/>
            <a:ext cx="1656184" cy="124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oto_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924944"/>
            <a:ext cx="1204169" cy="1605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24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6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7" descr="1347529650229_bulletin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284538"/>
            <a:ext cx="3816350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82300963_m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76672"/>
            <a:ext cx="4608512" cy="299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 rot="5400000">
            <a:off x="-1823508" y="3044281"/>
            <a:ext cx="736464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Нетрадиционные </a:t>
            </a: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5627712" y="2967337"/>
            <a:ext cx="418774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Методики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43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"/>
            <a:ext cx="918527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1556792"/>
            <a:ext cx="672697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+mn-cs"/>
              </a:rPr>
              <a:t>Спасибо за внимание</a:t>
            </a:r>
          </a:p>
        </p:txBody>
      </p:sp>
      <p:pic>
        <p:nvPicPr>
          <p:cNvPr id="17412" name="Рисунок 3" descr="95948664_175992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573463"/>
            <a:ext cx="33337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24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611188" y="620713"/>
            <a:ext cx="79930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Нарушения речи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— собирательный термин для обозначения отклонений от речевой нормы, принятой в данной языковой среде, полностью или частично препятствующих речевому общению и ограничивающих возможности социальной адаптации человека.</a:t>
            </a:r>
          </a:p>
          <a:p>
            <a:pPr algn="ctr"/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750" y="1916113"/>
            <a:ext cx="7993063" cy="484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Речевые нарушения: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Афония,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дисфония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Брадилалия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Тахилалия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Заикание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Дислалия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Ринолалия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Дизартрия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Алалия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Афазия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Дислексия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(алексия)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Дисграфия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(аграфия)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Фонетико-фонематическое недоразвитие речи (ФФН)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Общее недоразвитие речи (ОНР)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24944"/>
            <a:ext cx="42325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24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323850" y="836613"/>
            <a:ext cx="82089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Направления коррекционной работы:</a:t>
            </a:r>
          </a:p>
          <a:p>
            <a:pPr algn="ctr"/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 Развитие сенсорных и моторных функций.</a:t>
            </a:r>
          </a:p>
          <a:p>
            <a:pPr algn="ctr">
              <a:buFont typeface="Wingdings" pitchFamily="2" charset="2"/>
              <a:buChar char="Ø"/>
            </a:pP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 Развитие мимической мускулатуры.</a:t>
            </a:r>
          </a:p>
          <a:p>
            <a:pPr algn="ctr">
              <a:buFont typeface="Wingdings" pitchFamily="2" charset="2"/>
              <a:buChar char="Ø"/>
            </a:pP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 Формирование кинестетической основы артикуляторных движений.</a:t>
            </a:r>
          </a:p>
          <a:p>
            <a:pPr algn="ctr">
              <a:buFont typeface="Wingdings" pitchFamily="2" charset="2"/>
              <a:buChar char="Ø"/>
            </a:pP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 Развитие интеллектуальных функций.</a:t>
            </a:r>
          </a:p>
          <a:p>
            <a:pPr algn="ctr">
              <a:buFont typeface="Wingdings" pitchFamily="2" charset="2"/>
              <a:buChar char="Ø"/>
            </a:pP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 Развитие эмоционально-волевой сферы и игровой деятельности.</a:t>
            </a:r>
          </a:p>
          <a:p>
            <a:pPr algn="ctr">
              <a:buFont typeface="Wingdings" pitchFamily="2" charset="2"/>
              <a:buChar char="Ø"/>
            </a:pP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 Развитие черт гармоничной и незакомплексованной личности.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142875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556792"/>
            <a:ext cx="1238250" cy="115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24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1992" y="332656"/>
            <a:ext cx="876002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Нетрадиционные методики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23850" y="1341438"/>
            <a:ext cx="8569325" cy="64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 наглядного моделирования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Развивающий массаж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Японская методика пальцевого массажа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упражнения</a:t>
            </a:r>
          </a:p>
          <a:p>
            <a:pPr marL="0" lvl="7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 – </a:t>
            </a:r>
            <a:r>
              <a:rPr lang="ru-RU" sz="2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терапия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endParaRPr lang="ru-RU" sz="2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Автоматизация звуков с помощью игровых приемов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2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Песочная терапия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Тестопластика</a:t>
            </a:r>
            <a:endParaRPr lang="ru-RU" sz="2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Calibri" pitchFamily="34" charset="0"/>
            </a:endParaRPr>
          </a:p>
          <a:p>
            <a:pPr>
              <a:defRPr/>
            </a:pPr>
            <a:endParaRPr lang="ru-RU" dirty="0">
              <a:latin typeface="Calibri" pitchFamily="34" charset="0"/>
            </a:endParaRPr>
          </a:p>
          <a:p>
            <a:pPr>
              <a:defRPr/>
            </a:pP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24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188" y="620713"/>
            <a:ext cx="8424862" cy="4278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наглядного моделирования в коррекции общего недоразвития речи.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 наглядного моделирования позволяет ребенку зрительно представить абстрактные понятия (звук, слово, текст), научиться работать с ними. </a:t>
            </a:r>
          </a:p>
          <a:p>
            <a:pPr algn="ctr">
              <a:defRPr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Наглядное моделирование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воспроизведение существенных свойств изучаемого объекта, создание его заместителя и работа с ним.</a:t>
            </a: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Моделирование состоит из следующих этапов:</a:t>
            </a:r>
          </a:p>
          <a:p>
            <a:pPr>
              <a:defRPr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усвоение и анализ сенсорного материала;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перевод его на знаково-символический язык;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работа с моделью.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01008"/>
            <a:ext cx="214399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24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288" y="333375"/>
            <a:ext cx="84978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Развивающий массаж в логопедической работе с дошкольниками.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1196975"/>
            <a:ext cx="8713787" cy="6462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кистей и пальцев рук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Комплекс состоит из трех упражнений:</a:t>
            </a:r>
          </a:p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тыльной стороны кистей рук;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ладоней;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пальцев рук.</a:t>
            </a:r>
          </a:p>
          <a:p>
            <a:pPr algn="just">
              <a:defRPr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Плантарный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массаж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Стопы ног - это еще один экран состояния систем и органов человека. Массаж стоп называется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плантарным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подошве находятся около 72 тыс. нервных рецепторов, через которые организм связан с внешней средой.</a:t>
            </a:r>
          </a:p>
          <a:p>
            <a:pPr algn="just">
              <a:defRPr/>
            </a:pP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Аурикулярный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массаж.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 называется массаж ушных раковин. Он показан детям с самого раннего возраста. Он усиливает концентрацию внимания и улучшает интеллектуальные способности.</a:t>
            </a:r>
          </a:p>
          <a:p>
            <a:pPr algn="just">
              <a:defRPr/>
            </a:pP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Массаж карандашами в логопедической коррекции.</a:t>
            </a: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Общеизвестным является факт, что движения рук человека теснейшим образом связаны с развитием его речи, что упражнения для пальцев стимулируют работу мозга.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24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0"/>
            <a:ext cx="9178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288" y="549275"/>
            <a:ext cx="8424862" cy="572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Японская методика пальцевого массажа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всех дошкольных учреждениях Японии, начиная с 2-х летнего возраста, применяется методика пальцевого массажа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Японский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ученый ЙОСИРО ЦУЦУМИ разработал систему упражнений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пальцев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начиная с большого и до мизинца. Растирают сначала подушечку пальца, а затем медленно поднимаются к основанию. Такой массаж желательно сопровождать веселыми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рифмовками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Массаж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ладонных поверхностей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каменными, металлическими или стеклянными разноцветными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шариками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   Массаж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грецкими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орехами.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   Массаж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шестигранными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карандашами.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 Массаж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"четками".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Перебирание четок развивает пальчики, успокаивает нервы. Перебирание сочетают со счетом, прямым и обратным.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24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6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4" descr="i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2060575"/>
            <a:ext cx="1619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i_05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76250"/>
            <a:ext cx="20875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825" y="1341438"/>
            <a:ext cx="6913563" cy="4216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упражнения, сопровождающиеся речью.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– наука о развитии головного мозга через движение.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упражнения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– это комплекс движений позволяющих активизировать межполушарное воздействие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упражнения развивают мозолистое тело, повышают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синхронизируют работу полушарий, улучшают мыслительную деятельность, способствуют улучшению памяти и внимания, облегчают процесс чтения и письма.     </a:t>
            </a:r>
          </a:p>
        </p:txBody>
      </p:sp>
      <p:pic>
        <p:nvPicPr>
          <p:cNvPr id="6" name="Рисунок 5" descr="DSC_01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73016"/>
            <a:ext cx="1864498" cy="123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97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4941168"/>
            <a:ext cx="194421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24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12700"/>
            <a:ext cx="916146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550" y="981075"/>
            <a:ext cx="6337300" cy="3846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терапия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— это одно из направлений акупунктуры, метод которого основан на воздействии на определенные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билогически-активные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точки кистей и стопы. В переводе с корейского Су — кисть,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— стопа.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Кисть и стопа – своеобразные пульты управления организмом человека.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Для детей су 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терапия является лечебным массажем, который можно сопровождать разными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речёвками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применять в лечебной гимнастике, во время динамических паузах на занятиях. </a:t>
            </a:r>
          </a:p>
        </p:txBody>
      </p:sp>
      <p:pic>
        <p:nvPicPr>
          <p:cNvPr id="4" name="Рисунок 3" descr="ba06e154a6cdcd3ecf0fdf9bda8eaf1d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653136"/>
            <a:ext cx="1269504" cy="169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0721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653136"/>
            <a:ext cx="224424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3942650_93014718_6d45e942f6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4869160"/>
            <a:ext cx="3384376" cy="169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_YozeG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677339" y="1683701"/>
            <a:ext cx="2599800" cy="1481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820</Words>
  <Application>Microsoft Office PowerPoint</Application>
  <PresentationFormat>Экран (4:3)</PresentationFormat>
  <Paragraphs>159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Кристина</dc:creator>
  <cp:lastModifiedBy>Кристина</cp:lastModifiedBy>
  <cp:revision>41</cp:revision>
  <dcterms:created xsi:type="dcterms:W3CDTF">2014-02-16T04:32:48Z</dcterms:created>
  <dcterms:modified xsi:type="dcterms:W3CDTF">2014-04-13T06:42:01Z</dcterms:modified>
</cp:coreProperties>
</file>