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7" autoAdjust="0"/>
  </p:normalViewPr>
  <p:slideViewPr>
    <p:cSldViewPr>
      <p:cViewPr varScale="1">
        <p:scale>
          <a:sx n="102" d="100"/>
          <a:sy n="102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EBDFB-2895-413F-8181-AC9984528F4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27A9E-6C03-4C5D-98B7-7A38A3B105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7A9E-6C03-4C5D-98B7-7A38A3B105E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7A9E-6C03-4C5D-98B7-7A38A3B105E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AADA-3CBC-42FA-8218-ED69D994B644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284F2-5F3D-4F50-9CBF-0856B81770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AADA-3CBC-42FA-8218-ED69D994B644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84F2-5F3D-4F50-9CBF-0856B817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AADA-3CBC-42FA-8218-ED69D994B644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84F2-5F3D-4F50-9CBF-0856B817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5BAADA-3CBC-42FA-8218-ED69D994B644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C284F2-5F3D-4F50-9CBF-0856B817709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AADA-3CBC-42FA-8218-ED69D994B644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84F2-5F3D-4F50-9CBF-0856B81770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AADA-3CBC-42FA-8218-ED69D994B644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84F2-5F3D-4F50-9CBF-0856B81770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84F2-5F3D-4F50-9CBF-0856B81770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AADA-3CBC-42FA-8218-ED69D994B644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AADA-3CBC-42FA-8218-ED69D994B644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84F2-5F3D-4F50-9CBF-0856B81770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AADA-3CBC-42FA-8218-ED69D994B644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84F2-5F3D-4F50-9CBF-0856B817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5BAADA-3CBC-42FA-8218-ED69D994B644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284F2-5F3D-4F50-9CBF-0856B81770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AADA-3CBC-42FA-8218-ED69D994B644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284F2-5F3D-4F50-9CBF-0856B81770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5BAADA-3CBC-42FA-8218-ED69D994B644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C284F2-5F3D-4F50-9CBF-0856B817709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ipe dir="r"/>
    <p:sndAc>
      <p:stSnd>
        <p:snd r:embed="rId13" name="bomb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076;&#1088;&#1077;&#1081;\Desktop\voennye_pesni_-_svyashchennaya_voyna_(zaycev.net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04864"/>
            <a:ext cx="8305800" cy="36724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Война-это всегда </a:t>
            </a:r>
            <a:r>
              <a:rPr lang="ru-RU" dirty="0" err="1" smtClean="0">
                <a:solidFill>
                  <a:schemeClr val="tx1"/>
                </a:solidFill>
              </a:rPr>
              <a:t>страшно,беспощадно</a:t>
            </a:r>
            <a:r>
              <a:rPr lang="ru-RU" dirty="0" smtClean="0">
                <a:solidFill>
                  <a:schemeClr val="tx1"/>
                </a:solidFill>
              </a:rPr>
              <a:t>. Много воин было и в нашей </a:t>
            </a:r>
            <a:r>
              <a:rPr lang="ru-RU" dirty="0" err="1" smtClean="0">
                <a:solidFill>
                  <a:schemeClr val="tx1"/>
                </a:solidFill>
              </a:rPr>
              <a:t>стране.Но</a:t>
            </a:r>
            <a:r>
              <a:rPr lang="ru-RU" dirty="0" smtClean="0">
                <a:solidFill>
                  <a:schemeClr val="tx1"/>
                </a:solidFill>
              </a:rPr>
              <a:t> самая лютая-с </a:t>
            </a:r>
            <a:r>
              <a:rPr lang="ru-RU" dirty="0" err="1" smtClean="0">
                <a:solidFill>
                  <a:schemeClr val="tx1"/>
                </a:solidFill>
              </a:rPr>
              <a:t>фашистами.Началась</a:t>
            </a:r>
            <a:r>
              <a:rPr lang="ru-RU" dirty="0" smtClean="0">
                <a:solidFill>
                  <a:schemeClr val="tx1"/>
                </a:solidFill>
              </a:rPr>
              <a:t> она </a:t>
            </a:r>
            <a:r>
              <a:rPr lang="ru-RU" dirty="0" err="1" smtClean="0">
                <a:solidFill>
                  <a:schemeClr val="tx1"/>
                </a:solidFill>
              </a:rPr>
              <a:t>давно-еще</a:t>
            </a:r>
            <a:r>
              <a:rPr lang="ru-RU" dirty="0" smtClean="0">
                <a:solidFill>
                  <a:schemeClr val="tx1"/>
                </a:solidFill>
              </a:rPr>
              <a:t> не было ваших мам и </a:t>
            </a:r>
            <a:r>
              <a:rPr lang="ru-RU" dirty="0" err="1" smtClean="0">
                <a:solidFill>
                  <a:schemeClr val="tx1"/>
                </a:solidFill>
              </a:rPr>
              <a:t>пап.Да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бабушка,может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быть,еще</a:t>
            </a:r>
            <a:r>
              <a:rPr lang="ru-RU" dirty="0" smtClean="0">
                <a:solidFill>
                  <a:schemeClr val="tx1"/>
                </a:solidFill>
              </a:rPr>
              <a:t> не родилась…Наш город в то время </a:t>
            </a:r>
            <a:r>
              <a:rPr lang="ru-RU" dirty="0" err="1" smtClean="0">
                <a:solidFill>
                  <a:schemeClr val="tx1"/>
                </a:solidFill>
              </a:rPr>
              <a:t>назыаался</a:t>
            </a:r>
            <a:r>
              <a:rPr lang="ru-RU" dirty="0" smtClean="0">
                <a:solidFill>
                  <a:schemeClr val="tx1"/>
                </a:solidFill>
              </a:rPr>
              <a:t> Ленинград .И фашисты решили уничтожить его </a:t>
            </a:r>
            <a:r>
              <a:rPr lang="ru-RU" dirty="0" err="1" smtClean="0">
                <a:solidFill>
                  <a:schemeClr val="tx1"/>
                </a:solidFill>
              </a:rPr>
              <a:t>совсем.Стереть</a:t>
            </a:r>
            <a:r>
              <a:rPr lang="ru-RU" dirty="0" smtClean="0">
                <a:solidFill>
                  <a:schemeClr val="tx1"/>
                </a:solidFill>
              </a:rPr>
              <a:t> с лица </a:t>
            </a:r>
            <a:r>
              <a:rPr lang="ru-RU" dirty="0" err="1" smtClean="0">
                <a:solidFill>
                  <a:schemeClr val="tx1"/>
                </a:solidFill>
              </a:rPr>
              <a:t>земли!Для</a:t>
            </a:r>
            <a:r>
              <a:rPr lang="ru-RU" dirty="0" smtClean="0">
                <a:solidFill>
                  <a:schemeClr val="tx1"/>
                </a:solidFill>
              </a:rPr>
              <a:t> этого фашисты окружили наш город со всех </a:t>
            </a:r>
            <a:r>
              <a:rPr lang="ru-RU" dirty="0" err="1" smtClean="0">
                <a:solidFill>
                  <a:schemeClr val="tx1"/>
                </a:solidFill>
              </a:rPr>
              <a:t>сторон.Кольцо</a:t>
            </a:r>
            <a:r>
              <a:rPr lang="ru-RU" dirty="0" smtClean="0">
                <a:solidFill>
                  <a:schemeClr val="tx1"/>
                </a:solidFill>
              </a:rPr>
              <a:t> из </a:t>
            </a:r>
            <a:r>
              <a:rPr lang="ru-RU" dirty="0" err="1" smtClean="0">
                <a:solidFill>
                  <a:schemeClr val="tx1"/>
                </a:solidFill>
              </a:rPr>
              <a:t>пушек,танков</a:t>
            </a:r>
            <a:r>
              <a:rPr lang="ru-RU" dirty="0" smtClean="0">
                <a:solidFill>
                  <a:schemeClr val="tx1"/>
                </a:solidFill>
              </a:rPr>
              <a:t> фашистских солдат образовалось вокруг нашего города это кольцо называется блокадой 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900 дней Блокады  Ленинграда  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voennye_pesni_-_svyashchennaya_voyn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-g-nemeckie_samoleti_napravlaytsa_bombiti_orel.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2348880"/>
            <a:ext cx="2880320" cy="32403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Фашисты постоянно бомбили город  из пушек, сбрасывали бомбы с самолетов.</a:t>
            </a:r>
            <a:endParaRPr lang="ru-RU" dirty="0"/>
          </a:p>
        </p:txBody>
      </p:sp>
      <p:pic>
        <p:nvPicPr>
          <p:cNvPr id="1026" name="Picture 2" descr="C:\Users\Андрей\Desktop\Для призентации\3ef498db590ff0ac12befecf1262db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348880"/>
            <a:ext cx="4896544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_4d3eb829b7b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7056784" cy="41044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такой кусочек   хлеба…</a:t>
            </a: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57525734_8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7560840" cy="48040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за водой надо было идти на Неву</a:t>
            </a: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7848872" cy="4675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Люди умирали  от голода и холода прямо на улицах</a:t>
            </a: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e46e130249cae6a10f30db5ba_pre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556792"/>
            <a:ext cx="3600400" cy="24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 город продолжает жить !</a:t>
            </a:r>
            <a:endParaRPr lang="ru-RU" dirty="0"/>
          </a:p>
        </p:txBody>
      </p:sp>
      <p:pic>
        <p:nvPicPr>
          <p:cNvPr id="2050" name="Picture 2" descr="C:\Users\Андрей\Desktop\Для призентации\0_8358c_f818b07c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3289548" cy="2448272"/>
          </a:xfrm>
          <a:prstGeom prst="rect">
            <a:avLst/>
          </a:prstGeom>
          <a:noFill/>
        </p:spPr>
      </p:pic>
      <p:pic>
        <p:nvPicPr>
          <p:cNvPr id="2051" name="Picture 3" descr="C:\Users\Андрей\Desktop\Для призентации\8215273138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149080"/>
            <a:ext cx="3816424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3755114" cy="3024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Дорога жизни </a:t>
            </a:r>
            <a:endParaRPr lang="ru-RU" dirty="0"/>
          </a:p>
        </p:txBody>
      </p:sp>
      <p:pic>
        <p:nvPicPr>
          <p:cNvPr id="3074" name="Picture 2" descr="C:\Users\Андрей\Desktop\Для призентации\фотографии-редких-Ленинграда-красивые фотографии-необычные фотографии_509493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060848"/>
            <a:ext cx="4176464" cy="29800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64896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 мужество и героизм, проявленные жителями нашего  в борьбе с фашистами ,наш город получил звание города-героя </a:t>
            </a:r>
            <a:endParaRPr lang="ru-RU" dirty="0"/>
          </a:p>
        </p:txBody>
      </p:sp>
      <p:pic>
        <p:nvPicPr>
          <p:cNvPr id="4098" name="Picture 2" descr="C:\Users\Андрей\Desktop\Для призентации\koltso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4176464" cy="2520280"/>
          </a:xfrm>
          <a:prstGeom prst="rect">
            <a:avLst/>
          </a:prstGeom>
          <a:noFill/>
        </p:spPr>
      </p:pic>
      <p:pic>
        <p:nvPicPr>
          <p:cNvPr id="4099" name="Picture 3" descr="C:\Users\Андрей\Desktop\Для призентации\48496625_b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068960"/>
            <a:ext cx="3737992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129</Words>
  <Application>Microsoft Office PowerPoint</Application>
  <PresentationFormat>Экран (4:3)</PresentationFormat>
  <Paragraphs>11</Paragraphs>
  <Slides>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900 дней Блокады  Ленинграда  </vt:lpstr>
      <vt:lpstr>Фашисты постоянно бомбили город  из пушек, сбрасывали бомбы с самолетов.</vt:lpstr>
      <vt:lpstr>Вот такой кусочек   хлеба…</vt:lpstr>
      <vt:lpstr>А за водой надо было идти на Неву</vt:lpstr>
      <vt:lpstr>Люди умирали  от голода и холода прямо на улицах</vt:lpstr>
      <vt:lpstr>Но город продолжает жить !</vt:lpstr>
      <vt:lpstr>Дорога жизни </vt:lpstr>
      <vt:lpstr>За мужество и героизм, проявленные жителями нашего  в борьбе с фашистами ,наш город получил звание города-героя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900 дней Блокады  Ленинграда</dc:title>
  <dc:creator>Андрей</dc:creator>
  <cp:lastModifiedBy>Андрей</cp:lastModifiedBy>
  <cp:revision>5</cp:revision>
  <dcterms:created xsi:type="dcterms:W3CDTF">2013-01-26T18:04:25Z</dcterms:created>
  <dcterms:modified xsi:type="dcterms:W3CDTF">2013-01-26T18:48:40Z</dcterms:modified>
</cp:coreProperties>
</file>