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7.jpeg"/><Relationship Id="rId7" Type="http://schemas.openxmlformats.org/officeDocument/2006/relationships/image" Target="../media/image2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11" Type="http://schemas.openxmlformats.org/officeDocument/2006/relationships/image" Target="../media/image29.png"/><Relationship Id="rId5" Type="http://schemas.openxmlformats.org/officeDocument/2006/relationships/image" Target="../media/image24.gif"/><Relationship Id="rId10" Type="http://schemas.openxmlformats.org/officeDocument/2006/relationships/image" Target="../media/image28.png"/><Relationship Id="rId4" Type="http://schemas.openxmlformats.org/officeDocument/2006/relationships/image" Target="../media/image23.gif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.jpeg"/><Relationship Id="rId7" Type="http://schemas.openxmlformats.org/officeDocument/2006/relationships/image" Target="../media/image23.gif"/><Relationship Id="rId12" Type="http://schemas.openxmlformats.org/officeDocument/2006/relationships/image" Target="../media/image3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11" Type="http://schemas.openxmlformats.org/officeDocument/2006/relationships/image" Target="../media/image32.png"/><Relationship Id="rId5" Type="http://schemas.openxmlformats.org/officeDocument/2006/relationships/image" Target="../media/image26.gif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052736"/>
            <a:ext cx="7175351" cy="3872721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Перелетные и зимующие птицы</a:t>
            </a:r>
            <a:endParaRPr lang="ru-RU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12" descr="ANd9GcTJN6UaBy1JU3SOsGukMe5-5EEsjs2CpQ4YcxxJR85Ypew-N7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96" y="4437112"/>
            <a:ext cx="26670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ANd9GcRiaFC22eknVmTVoq8xVV1JZZuGQLcfluhTxkZ-y47d8IlIa6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2667000" cy="182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9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%D0%93%D1%83%D1%81%D0%B5%D0%BD%D0%B8%D1%86%D1%8B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563535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180546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46" y="1225420"/>
            <a:ext cx="3563534" cy="21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derevne-belorusskoy-obychnoy-eto-interesno-poznavatelno-kartinki_3261084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5635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mnogo_komar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7" y="4149080"/>
            <a:ext cx="3570540" cy="21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ольза птиц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331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857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Перелетные птицы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Picture 5" descr="ANd9GcRXeRSqaQTGjxlOjbx2CQr1G_IaEoNfZw6h-agadDZPhNuH8oW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8612"/>
            <a:ext cx="26670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AutoShape 1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AutoShape 2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AutoShape 2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AutoShape 2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" name="Picture 27" descr="57285067_1270235706_skvor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6670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9" descr="ANd9GcRuQurrfDcnS6V7uY0TdmXj0lqU1m59gOEVAaebcukDhMD3hqCn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98612"/>
            <a:ext cx="2667000" cy="1830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1" descr="ANd9GcQJUeMZeN452pCfp7cKd-Esm6lkvpED10WMILigf1iyw36Qypy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23410"/>
            <a:ext cx="2667000" cy="185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3" descr="ANd9GcQsKVhpQWl4zsJFm_d_EQG8NgjG5VVMxGhTKBxWtSmZOzlsH_KX7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4451985"/>
            <a:ext cx="26670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3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AutoShape 3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AutoShape 3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AutoShape 4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" name="Picture 43" descr="%D0%B1%D0%B5%D0%BB%D0%B0%D1%8F-%D1%82%D1%80%D1%8F%D1%81%D0%BE%D0%B3%D1%83%D0%B7%D0%BA%D0%B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39285"/>
            <a:ext cx="2667000" cy="184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058044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067944" y="34274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скворец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4133850" y="628078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123950" y="632626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092280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ласточка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864484" y="628078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2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857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Зимующие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птицы</a:t>
            </a:r>
          </a:p>
        </p:txBody>
      </p:sp>
      <p:pic>
        <p:nvPicPr>
          <p:cNvPr id="3" name="Picture 6" descr="ANd9GcT3xk0a-pV3wV8pctXGmQjtNgI0woh99afeGdsp9L_qwdzH0rK9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1312"/>
            <a:ext cx="2667000" cy="1817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ANd9GcQq6ZjD8mwrFs7oBsuC1mDlOEZfeSrLOn9PU-79YX1f2e2X03n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1"/>
            <a:ext cx="1752600" cy="260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ANd9GcRiaFC22eknVmTVoq8xVV1JZZuGQLcfluhTxkZ-y47d8IlIa6P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1787"/>
            <a:ext cx="2667000" cy="182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Nd9GcTJN6UaBy1JU3SOsGukMe5-5EEsjs2CpQ4YcxxJR85Ypew-N7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26670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16" descr="dyatl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33900"/>
            <a:ext cx="2667000" cy="179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2695575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8044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ворона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42410" y="39719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сорока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17850" y="3446026"/>
            <a:ext cx="132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00150" y="63074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63074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14512" y="63642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голубь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189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667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667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81150"/>
            <a:ext cx="266700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57700"/>
            <a:ext cx="266700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2667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7225"/>
            <a:ext cx="266700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71857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 птиц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429000"/>
            <a:ext cx="171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скворечник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49206" y="3424535"/>
            <a:ext cx="206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Гнездо ласточки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631507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гнезда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49244" y="63246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дупло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13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ANd9GcQJUeMZeN452pCfp7cKd-Esm6lkvpED10WMILigf1iyw36Qypy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438400"/>
            <a:ext cx="2133600" cy="138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 descr="ANd9GcRXeRSqaQTGjxlOjbx2CQr1G_IaEoNfZw6h-agadDZPhNuH8oW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2133600" cy="146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NW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981200"/>
            <a:ext cx="9810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13A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2" y="2895600"/>
            <a:ext cx="714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1"/>
            <a:ext cx="78105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NT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0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%D0%B1%D0%B5%D0%BB%D0%B0%D1%8F-%D1%82%D1%80%D1%8F%D1%81%D0%BE%D0%B3%D1%83%D0%B7%D0%BA%D0%B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133600" cy="147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ANd9GcQsKVhpQWl4zsJFm_d_EQG8NgjG5VVMxGhTKBxWtSmZOzlsH_KX7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2133600" cy="146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1"/>
            <a:ext cx="1752600" cy="133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24400"/>
            <a:ext cx="12192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371857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Еда перелетных птиц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83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d9GcT3xk0a-pV3wV8pctXGmQjtNgI0woh99afeGdsp9L_qwdzH0rK9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10" y="1130374"/>
            <a:ext cx="2209800" cy="1506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ANd9GcTJN6UaBy1JU3SOsGukMe5-5EEsjs2CpQ4YcxxJR85Ypew-N7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4" y="3261203"/>
            <a:ext cx="2209800" cy="1516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04449"/>
            <a:ext cx="2209800" cy="149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ANT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2" y="3748566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13A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151064"/>
            <a:ext cx="714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NW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1" y="2227263"/>
            <a:ext cx="9810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3827464"/>
            <a:ext cx="78105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11" y="980728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r="-1909" b="16840"/>
          <a:stretch>
            <a:fillRect/>
          </a:stretch>
        </p:blipFill>
        <p:spPr bwMode="auto">
          <a:xfrm>
            <a:off x="4789171" y="5553686"/>
            <a:ext cx="18573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1985"/>
            <a:ext cx="17192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61" y="2904016"/>
            <a:ext cx="208597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71857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Еда зимующих птиц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9411" y="231882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зерно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743661" y="41397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сало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31831" y="60537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рябина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13802" y="64886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хлеб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70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3412" r="51923" b="49702"/>
          <a:stretch/>
        </p:blipFill>
        <p:spPr bwMode="auto">
          <a:xfrm>
            <a:off x="1115616" y="1451620"/>
            <a:ext cx="2710101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53083" r="50871" b="2800"/>
          <a:stretch/>
        </p:blipFill>
        <p:spPr bwMode="auto">
          <a:xfrm>
            <a:off x="5257800" y="1463060"/>
            <a:ext cx="2758536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8" t="5822" r="3292" b="52129"/>
          <a:stretch/>
        </p:blipFill>
        <p:spPr bwMode="auto">
          <a:xfrm>
            <a:off x="5337542" y="4149080"/>
            <a:ext cx="2690842" cy="196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3" t="54734" r="3970" b="2331"/>
          <a:stretch/>
        </p:blipFill>
        <p:spPr bwMode="auto">
          <a:xfrm>
            <a:off x="1115616" y="4137640"/>
            <a:ext cx="2733099" cy="19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Полеты птиц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34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857" y="197768"/>
            <a:ext cx="6512511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 птиц!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" y="1605499"/>
            <a:ext cx="2591326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07985"/>
            <a:ext cx="2668922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9" y="4437112"/>
            <a:ext cx="2667000" cy="1818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25" y="4437112"/>
            <a:ext cx="2667000" cy="1840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0"/>
          <a:stretch>
            <a:fillRect/>
          </a:stretch>
        </p:blipFill>
        <p:spPr bwMode="auto">
          <a:xfrm>
            <a:off x="6167591" y="1580628"/>
            <a:ext cx="2702641" cy="1847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6670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38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</TotalTime>
  <Words>44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Перелетные и зимующие птицы</vt:lpstr>
      <vt:lpstr>Польза птиц</vt:lpstr>
      <vt:lpstr>Перелетные птицы</vt:lpstr>
      <vt:lpstr>Зимующие птицы</vt:lpstr>
      <vt:lpstr>Дома птиц</vt:lpstr>
      <vt:lpstr>Еда перелетных птиц</vt:lpstr>
      <vt:lpstr>Еда зимующих птиц</vt:lpstr>
      <vt:lpstr>Полеты птиц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и зимующие птицы</dc:title>
  <dc:creator>Учитель_10</dc:creator>
  <cp:lastModifiedBy>Учитель_10</cp:lastModifiedBy>
  <cp:revision>5</cp:revision>
  <dcterms:created xsi:type="dcterms:W3CDTF">2012-05-26T15:53:55Z</dcterms:created>
  <dcterms:modified xsi:type="dcterms:W3CDTF">2012-05-26T16:47:37Z</dcterms:modified>
</cp:coreProperties>
</file>