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E806-31B3-4947-85FF-D10EACDC93EC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B662-1975-407A-ACB5-61B83048C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E806-31B3-4947-85FF-D10EACDC93EC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B662-1975-407A-ACB5-61B83048C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E806-31B3-4947-85FF-D10EACDC93EC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B662-1975-407A-ACB5-61B83048C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E806-31B3-4947-85FF-D10EACDC93EC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B662-1975-407A-ACB5-61B83048C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E806-31B3-4947-85FF-D10EACDC93EC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B662-1975-407A-ACB5-61B83048C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E806-31B3-4947-85FF-D10EACDC93EC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B662-1975-407A-ACB5-61B83048C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E806-31B3-4947-85FF-D10EACDC93EC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B662-1975-407A-ACB5-61B83048C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E806-31B3-4947-85FF-D10EACDC93EC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B662-1975-407A-ACB5-61B83048C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E806-31B3-4947-85FF-D10EACDC93EC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B662-1975-407A-ACB5-61B83048C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E806-31B3-4947-85FF-D10EACDC93EC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B662-1975-407A-ACB5-61B83048C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E806-31B3-4947-85FF-D10EACDC93EC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F9B662-1975-407A-ACB5-61B83048C6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33E806-31B3-4947-85FF-D10EACDC93EC}" type="datetimeFigureOut">
              <a:rPr lang="ru-RU" smtClean="0"/>
              <a:pPr/>
              <a:t>04.09.2012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F9B662-1975-407A-ACB5-61B83048C68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Комплексное занятие.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Путешествие на север.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868" y="1142984"/>
            <a:ext cx="50268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ГБДОУ Детский сад № 37 Московского района</a:t>
            </a:r>
          </a:p>
          <a:p>
            <a:r>
              <a:rPr lang="ru-RU" dirty="0" smtClean="0"/>
              <a:t>С-Петербурга</a:t>
            </a:r>
          </a:p>
          <a:p>
            <a:r>
              <a:rPr lang="ru-RU" dirty="0" smtClean="0"/>
              <a:t>Воспитатель: Получанкина М.В.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N019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42976" y="785794"/>
            <a:ext cx="7048517" cy="5286388"/>
          </a:xfrm>
          <a:prstGeom prst="rect">
            <a:avLst/>
          </a:prstGeom>
          <a:effectLst>
            <a:glow rad="228600">
              <a:schemeClr val="bg2">
                <a:lumMod val="10000"/>
                <a:alpha val="40000"/>
              </a:schemeClr>
            </a:glow>
          </a:effectLst>
        </p:spPr>
      </p:pic>
      <p:sp>
        <p:nvSpPr>
          <p:cNvPr id="3" name="TextBox 2"/>
          <p:cNvSpPr txBox="1"/>
          <p:nvPr/>
        </p:nvSpPr>
        <p:spPr>
          <a:xfrm>
            <a:off x="1643042" y="357166"/>
            <a:ext cx="5469639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Вот теперь каждый медвежонок нашел свою маму!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071546"/>
            <a:ext cx="7135543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Мы с детьми решили отправиться в путешествие на север.</a:t>
            </a:r>
          </a:p>
          <a:p>
            <a:r>
              <a:rPr lang="ru-RU" dirty="0" smtClean="0"/>
              <a:t>Но для этого нам надо было отгадать загадки от медвежонка Умки.</a:t>
            </a:r>
            <a:endParaRPr lang="ru-RU" dirty="0"/>
          </a:p>
        </p:txBody>
      </p:sp>
      <p:pic>
        <p:nvPicPr>
          <p:cNvPr id="3" name="Рисунок 2" descr="умка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85852" y="2357430"/>
            <a:ext cx="5810611" cy="34813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3306" y="500042"/>
            <a:ext cx="1078309" cy="369332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Загадки.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 flipV="1">
            <a:off x="1000100" y="928670"/>
            <a:ext cx="2714644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14282" y="1928802"/>
            <a:ext cx="20002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Ходит медленно, степенно,</a:t>
            </a:r>
          </a:p>
          <a:p>
            <a:r>
              <a:rPr lang="ru-RU" sz="1400" dirty="0" smtClean="0"/>
              <a:t>В черном фраке непременно,</a:t>
            </a:r>
          </a:p>
          <a:p>
            <a:r>
              <a:rPr lang="ru-RU" sz="1400" dirty="0" smtClean="0"/>
              <a:t>Что за важный господин?</a:t>
            </a:r>
          </a:p>
          <a:p>
            <a:r>
              <a:rPr lang="ru-RU" sz="1400" dirty="0" smtClean="0"/>
              <a:t>Птица странная -... (пингвин)</a:t>
            </a:r>
            <a:endParaRPr lang="ru-RU" sz="1400" dirty="0"/>
          </a:p>
        </p:txBody>
      </p:sp>
      <p:cxnSp>
        <p:nvCxnSpPr>
          <p:cNvPr id="7" name="Прямая со стрелкой 6"/>
          <p:cNvCxnSpPr>
            <a:stCxn id="2" idx="2"/>
          </p:cNvCxnSpPr>
          <p:nvPr/>
        </p:nvCxnSpPr>
        <p:spPr>
          <a:xfrm rot="5400000">
            <a:off x="3633202" y="1379545"/>
            <a:ext cx="1059430" cy="390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857488" y="2000240"/>
            <a:ext cx="22860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Полюс Северный снега</a:t>
            </a:r>
          </a:p>
          <a:p>
            <a:r>
              <a:rPr lang="ru-RU" sz="1400" dirty="0" smtClean="0"/>
              <a:t>Полюбили навсегда.</a:t>
            </a:r>
          </a:p>
          <a:p>
            <a:r>
              <a:rPr lang="ru-RU" sz="1400" dirty="0" smtClean="0"/>
              <a:t>Даже летом снег не тает -</a:t>
            </a:r>
          </a:p>
          <a:p>
            <a:r>
              <a:rPr lang="ru-RU" sz="1400" dirty="0" smtClean="0"/>
              <a:t>Солнцу силы не хватает!</a:t>
            </a:r>
          </a:p>
          <a:p>
            <a:r>
              <a:rPr lang="ru-RU" sz="1400" dirty="0" smtClean="0"/>
              <a:t>К Небо радугой цветной</a:t>
            </a:r>
          </a:p>
          <a:p>
            <a:r>
              <a:rPr lang="ru-RU" sz="1400" dirty="0" smtClean="0"/>
              <a:t>Наряжается порой!</a:t>
            </a:r>
          </a:p>
          <a:p>
            <a:r>
              <a:rPr lang="ru-RU" sz="1400" dirty="0" smtClean="0"/>
              <a:t>Что за чудо-одеяние? -</a:t>
            </a:r>
          </a:p>
          <a:p>
            <a:r>
              <a:rPr lang="ru-RU" sz="1400" dirty="0" smtClean="0"/>
              <a:t>Это -... (северное сияние)</a:t>
            </a:r>
            <a:endParaRPr lang="ru-RU" sz="1400" dirty="0"/>
          </a:p>
        </p:txBody>
      </p:sp>
      <p:cxnSp>
        <p:nvCxnSpPr>
          <p:cNvPr id="10" name="Прямая со стрелкой 9"/>
          <p:cNvCxnSpPr>
            <a:endCxn id="11" idx="0"/>
          </p:cNvCxnSpPr>
          <p:nvPr/>
        </p:nvCxnSpPr>
        <p:spPr>
          <a:xfrm>
            <a:off x="4643438" y="857232"/>
            <a:ext cx="2500330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5786446" y="2143116"/>
            <a:ext cx="27146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Братья, сестры бурым мишкам,</a:t>
            </a:r>
          </a:p>
          <a:p>
            <a:r>
              <a:rPr lang="ru-RU" sz="1400" dirty="0" smtClean="0"/>
              <a:t>Но не любят мед и шишки,</a:t>
            </a:r>
          </a:p>
          <a:p>
            <a:r>
              <a:rPr lang="ru-RU" sz="1400" dirty="0" smtClean="0"/>
              <a:t>Моржи, тюлени им соседи.</a:t>
            </a:r>
          </a:p>
          <a:p>
            <a:r>
              <a:rPr lang="ru-RU" sz="1400" dirty="0" smtClean="0"/>
              <a:t>Кто это? - Белые... (медведи)</a:t>
            </a:r>
            <a:endParaRPr lang="ru-RU" sz="1400" dirty="0"/>
          </a:p>
        </p:txBody>
      </p:sp>
      <p:pic>
        <p:nvPicPr>
          <p:cNvPr id="17" name="Рисунок 16" descr="пинь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282" y="3857628"/>
            <a:ext cx="1643074" cy="1643074"/>
          </a:xfrm>
          <a:prstGeom prst="rect">
            <a:avLst/>
          </a:prstGeom>
        </p:spPr>
      </p:pic>
      <p:pic>
        <p:nvPicPr>
          <p:cNvPr id="18" name="Рисунок 17" descr="север.jpe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786050" y="3857628"/>
            <a:ext cx="2428892" cy="1500198"/>
          </a:xfrm>
          <a:prstGeom prst="rect">
            <a:avLst/>
          </a:prstGeom>
        </p:spPr>
      </p:pic>
      <p:pic>
        <p:nvPicPr>
          <p:cNvPr id="19" name="Рисунок 18" descr="мишка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552970" y="3409970"/>
            <a:ext cx="38060" cy="38060"/>
          </a:xfrm>
          <a:prstGeom prst="rect">
            <a:avLst/>
          </a:prstGeom>
        </p:spPr>
      </p:pic>
      <p:pic>
        <p:nvPicPr>
          <p:cNvPr id="20" name="Рисунок 19" descr="мишка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357950" y="3857628"/>
            <a:ext cx="1844042" cy="15817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714356"/>
            <a:ext cx="6053004" cy="92333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  На прошлом занятии мы делали пингвинят,</a:t>
            </a:r>
          </a:p>
          <a:p>
            <a:r>
              <a:rPr lang="ru-RU" dirty="0" smtClean="0"/>
              <a:t> а сегодня я </a:t>
            </a:r>
            <a:r>
              <a:rPr lang="ru-RU" smtClean="0"/>
              <a:t>предложила детям покатать </a:t>
            </a:r>
            <a:r>
              <a:rPr lang="ru-RU" dirty="0" smtClean="0"/>
              <a:t>каждому своего</a:t>
            </a:r>
          </a:p>
          <a:p>
            <a:r>
              <a:rPr lang="ru-RU" dirty="0" smtClean="0"/>
              <a:t> пингвиненка с горки, что бы им было весело.</a:t>
            </a:r>
            <a:endParaRPr lang="ru-RU" dirty="0"/>
          </a:p>
        </p:txBody>
      </p:sp>
      <p:pic>
        <p:nvPicPr>
          <p:cNvPr id="3" name="Рисунок 2" descr="DSCN018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596" y="2000240"/>
            <a:ext cx="3857652" cy="2857520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4" name="Рисунок 3" descr="DSCN019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00628" y="3357562"/>
            <a:ext cx="3714776" cy="2880778"/>
          </a:xfrm>
          <a:prstGeom prst="rect">
            <a:avLst/>
          </a:prstGeom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500042"/>
            <a:ext cx="6780574" cy="369332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Затем мы с детьми знакомились со </a:t>
            </a:r>
            <a:r>
              <a:rPr lang="en-US" dirty="0" smtClean="0"/>
              <a:t>“</a:t>
            </a:r>
            <a:r>
              <a:rPr lang="ru-RU" dirty="0" smtClean="0"/>
              <a:t>Сказками Народов Севера</a:t>
            </a:r>
            <a:r>
              <a:rPr lang="en-US" dirty="0" smtClean="0"/>
              <a:t>”</a:t>
            </a:r>
            <a:endParaRPr lang="ru-RU" dirty="0"/>
          </a:p>
        </p:txBody>
      </p:sp>
      <p:pic>
        <p:nvPicPr>
          <p:cNvPr id="3" name="Рисунок 2" descr="книга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2910" y="1142984"/>
            <a:ext cx="2045078" cy="2781306"/>
          </a:xfrm>
          <a:prstGeom prst="rect">
            <a:avLst/>
          </a:prstGeom>
        </p:spPr>
      </p:pic>
      <p:pic>
        <p:nvPicPr>
          <p:cNvPr id="4" name="Рисунок 3" descr="книга 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215074" y="1214422"/>
            <a:ext cx="2013554" cy="2714643"/>
          </a:xfrm>
          <a:prstGeom prst="rect">
            <a:avLst/>
          </a:prstGeom>
        </p:spPr>
      </p:pic>
      <p:pic>
        <p:nvPicPr>
          <p:cNvPr id="5" name="Рисунок 4" descr="книга 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357554" y="3357562"/>
            <a:ext cx="2143140" cy="29159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N019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2910" y="1000108"/>
            <a:ext cx="4572031" cy="3429024"/>
          </a:xfrm>
          <a:prstGeom prst="rect">
            <a:avLst/>
          </a:prstGeom>
        </p:spPr>
      </p:pic>
      <p:pic>
        <p:nvPicPr>
          <p:cNvPr id="4" name="Рисунок 3" descr="DSCN019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381632" y="4071942"/>
            <a:ext cx="3262334" cy="24467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умка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28728" y="2071678"/>
            <a:ext cx="5537216" cy="41529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8728" y="571480"/>
            <a:ext cx="6773264" cy="646331"/>
          </a:xfrm>
          <a:prstGeom prst="rect">
            <a:avLst/>
          </a:prstGeom>
          <a:effectLst>
            <a:glow rad="101600">
              <a:schemeClr val="bg2">
                <a:lumMod val="10000"/>
                <a:alpha val="60000"/>
              </a:schemeClr>
            </a:glow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Бедный маленький медвежонок Умка потерялся, и мы с детьми</a:t>
            </a:r>
          </a:p>
          <a:p>
            <a:r>
              <a:rPr lang="ru-RU" dirty="0" smtClean="0"/>
              <a:t>решили ему помочь, и осветить небо полярным сиянием.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N016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5400000">
            <a:off x="135404" y="921230"/>
            <a:ext cx="3845744" cy="28843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 descr="DSCN014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786148" y="857233"/>
            <a:ext cx="4762532" cy="3571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500042"/>
            <a:ext cx="701493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А потом оказалось, что Умке надо помочь найти маму медведицу.</a:t>
            </a:r>
          </a:p>
          <a:p>
            <a:r>
              <a:rPr lang="ru-RU" dirty="0" smtClean="0"/>
              <a:t>Дети с удовольствием принялись за работу.</a:t>
            </a:r>
          </a:p>
          <a:p>
            <a:endParaRPr lang="ru-RU" dirty="0"/>
          </a:p>
        </p:txBody>
      </p:sp>
      <p:pic>
        <p:nvPicPr>
          <p:cNvPr id="3" name="Рисунок 2" descr="DSCN017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86314" y="2786058"/>
            <a:ext cx="4191021" cy="3771904"/>
          </a:xfrm>
          <a:prstGeom prst="rect">
            <a:avLst/>
          </a:prstGeom>
        </p:spPr>
      </p:pic>
      <p:pic>
        <p:nvPicPr>
          <p:cNvPr id="4" name="Рисунок 3" descr="DSCN016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0034" y="2786058"/>
            <a:ext cx="4214841" cy="37189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269</TotalTime>
  <Words>214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Поток</vt:lpstr>
      <vt:lpstr>Комплексное занятие.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Мартина</dc:creator>
  <cp:lastModifiedBy>syssoev_o</cp:lastModifiedBy>
  <cp:revision>29</cp:revision>
  <dcterms:created xsi:type="dcterms:W3CDTF">2012-09-02T09:51:18Z</dcterms:created>
  <dcterms:modified xsi:type="dcterms:W3CDTF">2012-09-04T06:06:18Z</dcterms:modified>
</cp:coreProperties>
</file>