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6" d="100"/>
          <a:sy n="46" d="100"/>
        </p:scale>
        <p:origin x="-1310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3CD-3111-43F5-BEEF-EED27CE87CFE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DAD2-8CA6-4C8A-A654-D29266107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707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3CD-3111-43F5-BEEF-EED27CE87CFE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DAD2-8CA6-4C8A-A654-D29266107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27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3CD-3111-43F5-BEEF-EED27CE87CFE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DAD2-8CA6-4C8A-A654-D29266107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18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3CD-3111-43F5-BEEF-EED27CE87CFE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DAD2-8CA6-4C8A-A654-D29266107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471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3CD-3111-43F5-BEEF-EED27CE87CFE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DAD2-8CA6-4C8A-A654-D29266107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320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3CD-3111-43F5-BEEF-EED27CE87CFE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DAD2-8CA6-4C8A-A654-D29266107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380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3CD-3111-43F5-BEEF-EED27CE87CFE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DAD2-8CA6-4C8A-A654-D29266107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908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3CD-3111-43F5-BEEF-EED27CE87CFE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DAD2-8CA6-4C8A-A654-D29266107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08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3CD-3111-43F5-BEEF-EED27CE87CFE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DAD2-8CA6-4C8A-A654-D29266107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893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3CD-3111-43F5-BEEF-EED27CE87CFE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DAD2-8CA6-4C8A-A654-D29266107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99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3CD-3111-43F5-BEEF-EED27CE87CFE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DAD2-8CA6-4C8A-A654-D29266107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36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1B3CD-3111-43F5-BEEF-EED27CE87CFE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2DAD2-8CA6-4C8A-A654-D29266107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93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69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6716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1517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5536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685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015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026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5921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24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069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8530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051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060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5879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2012-11-30T10:13:35Z</dcterms:created>
  <dcterms:modified xsi:type="dcterms:W3CDTF">2012-11-30T10:33:52Z</dcterms:modified>
</cp:coreProperties>
</file>