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1201324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62" r="1136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Кошкин дом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Ванякина Вероника.6лет.</a:t>
            </a:r>
          </a:p>
          <a:p>
            <a:r>
              <a:rPr lang="ru-RU" dirty="0" smtClean="0"/>
              <a:t>Я нарисовала как горит </a:t>
            </a:r>
            <a:r>
              <a:rPr lang="ru-RU" dirty="0" err="1" smtClean="0"/>
              <a:t>кошкин</a:t>
            </a:r>
            <a:r>
              <a:rPr lang="ru-RU" dirty="0" smtClean="0"/>
              <a:t> дом. Кошка с котом Василием пришла</a:t>
            </a:r>
          </a:p>
          <a:p>
            <a:r>
              <a:rPr lang="ru-RU" dirty="0" smtClean="0"/>
              <a:t>маленьким котятам, чтобы они пустили её к себе жить. Сказка мне понравилась.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01201324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78" r="4578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обедал , воробей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Карпова Лиза.6лет.</a:t>
            </a:r>
          </a:p>
          <a:p>
            <a:r>
              <a:rPr lang="ru-RU" dirty="0" smtClean="0"/>
              <a:t>В стихотворение веселый воробей. Он в зоопарке летал ко всем зверям</a:t>
            </a:r>
          </a:p>
          <a:p>
            <a:r>
              <a:rPr lang="ru-RU" dirty="0" smtClean="0"/>
              <a:t>в гости. Даже к крокодилу , который хотел его проглотить.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1201324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564" b="2956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о глупом мышонке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Никитина Лена 6 лет с мамой.</a:t>
            </a:r>
          </a:p>
          <a:p>
            <a:r>
              <a:rPr lang="ru-RU" dirty="0" smtClean="0"/>
              <a:t>Мама прочитала мне сказку. Она мне очень понравилась. С мамой мы</a:t>
            </a:r>
          </a:p>
          <a:p>
            <a:r>
              <a:rPr lang="ru-RU" dirty="0" smtClean="0"/>
              <a:t>нарисовали  кошку и мышонка.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1201324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62" r="11362"/>
          <a:stretch>
            <a:fillRect/>
          </a:stretch>
        </p:blipFill>
        <p:spPr>
          <a:xfrm>
            <a:off x="3571868" y="571480"/>
            <a:ext cx="5029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чижи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Щеглов Коля.6 лет.</a:t>
            </a:r>
          </a:p>
          <a:p>
            <a:r>
              <a:rPr lang="ru-RU" dirty="0" smtClean="0"/>
              <a:t>Веселые чижи все умеют делать, играть на музыкальных инструментах,</a:t>
            </a:r>
          </a:p>
          <a:p>
            <a:r>
              <a:rPr lang="ru-RU" dirty="0" smtClean="0"/>
              <a:t>убираться , варить. Они очень веселые и дружные.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120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Кошкин дом</vt:lpstr>
      <vt:lpstr>Где обедал , воробей?</vt:lpstr>
      <vt:lpstr>Сказка о глупом мышонке</vt:lpstr>
      <vt:lpstr>Веселые чижи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С.Я. Маршак.</dc:title>
  <dc:creator>Антонина</dc:creator>
  <cp:lastModifiedBy>Антонина</cp:lastModifiedBy>
  <cp:revision>15</cp:revision>
  <dcterms:created xsi:type="dcterms:W3CDTF">2013-01-25T15:57:06Z</dcterms:created>
  <dcterms:modified xsi:type="dcterms:W3CDTF">2013-01-26T13:34:02Z</dcterms:modified>
</cp:coreProperties>
</file>