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D00D5-7F82-4EA3-92E5-DC8D4E11993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FA458B-0131-4775-9E0B-7AE42FBC6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С.Я. Маршак.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Рисунки детей к произведениям С.Я. Маршака.</a:t>
            </a:r>
            <a:endParaRPr lang="ru-RU" dirty="0"/>
          </a:p>
        </p:txBody>
      </p:sp>
    </p:spTree>
  </p:cSld>
  <p:clrMapOvr>
    <a:masterClrMapping/>
  </p:clrMapOvr>
  <p:transition advTm="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501201324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«Кошкин дом»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Григорян </a:t>
            </a:r>
            <a:r>
              <a:rPr lang="ru-RU" dirty="0" err="1" smtClean="0"/>
              <a:t>Норик</a:t>
            </a:r>
            <a:r>
              <a:rPr lang="ru-RU" dirty="0" smtClean="0"/>
              <a:t> .</a:t>
            </a:r>
          </a:p>
          <a:p>
            <a:r>
              <a:rPr lang="ru-RU" dirty="0" smtClean="0"/>
              <a:t>В начале сказки кошка обидела </a:t>
            </a:r>
            <a:r>
              <a:rPr lang="ru-RU" dirty="0" err="1" smtClean="0"/>
              <a:t>котят,а</a:t>
            </a:r>
            <a:r>
              <a:rPr lang="ru-RU" dirty="0" smtClean="0"/>
              <a:t> потом они подружились. </a:t>
            </a:r>
            <a:r>
              <a:rPr lang="ru-RU" dirty="0" err="1" smtClean="0"/>
              <a:t>Построи</a:t>
            </a:r>
            <a:r>
              <a:rPr lang="ru-RU" dirty="0" smtClean="0"/>
              <a:t>-</a:t>
            </a:r>
          </a:p>
          <a:p>
            <a:r>
              <a:rPr lang="ru-RU" dirty="0" smtClean="0"/>
              <a:t>ли новый дом и стали в нем жить. Очень хорошая сказка.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01201324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Маленькие  Феи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Жильцова</a:t>
            </a:r>
            <a:r>
              <a:rPr lang="ru-RU" dirty="0" smtClean="0"/>
              <a:t> Варя. 6 лет.</a:t>
            </a:r>
          </a:p>
          <a:p>
            <a:r>
              <a:rPr lang="ru-RU" dirty="0" smtClean="0"/>
              <a:t>Очень веселое стихотворение. Хочу быть похожей на </a:t>
            </a:r>
            <a:r>
              <a:rPr lang="ru-RU" dirty="0" err="1" smtClean="0"/>
              <a:t>феечек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1201324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62" r="11362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об умном  мышонке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Королева Алена.6 лет.</a:t>
            </a:r>
          </a:p>
          <a:p>
            <a:r>
              <a:rPr lang="ru-RU" dirty="0" smtClean="0"/>
              <a:t>В сказке мне понравился мышонок потому ,что он умный, всех обхитрил</a:t>
            </a:r>
          </a:p>
          <a:p>
            <a:r>
              <a:rPr lang="ru-RU" dirty="0" smtClean="0"/>
              <a:t>и убежал к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012013243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564" b="2956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Тихая сказка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Шиапова</a:t>
            </a:r>
            <a:r>
              <a:rPr lang="ru-RU" dirty="0" smtClean="0"/>
              <a:t>  Динияра.6 лет с мамой.</a:t>
            </a:r>
          </a:p>
          <a:p>
            <a:r>
              <a:rPr lang="ru-RU" dirty="0" smtClean="0"/>
              <a:t>Мама прочитала мне сказку ,  очень понравились ежики . Они не</a:t>
            </a:r>
          </a:p>
          <a:p>
            <a:r>
              <a:rPr lang="ru-RU" dirty="0" smtClean="0"/>
              <a:t>испугались волков.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107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С.Я. Маршак.</vt:lpstr>
      <vt:lpstr>«Кошкин дом»</vt:lpstr>
      <vt:lpstr>Маленькие  Феи</vt:lpstr>
      <vt:lpstr>Сказка об умном  мышонке</vt:lpstr>
      <vt:lpstr>Тихая сказка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С.Я. Маршак.</dc:title>
  <dc:creator>Антонина</dc:creator>
  <cp:lastModifiedBy>Антонина</cp:lastModifiedBy>
  <cp:revision>15</cp:revision>
  <dcterms:created xsi:type="dcterms:W3CDTF">2013-01-25T15:57:06Z</dcterms:created>
  <dcterms:modified xsi:type="dcterms:W3CDTF">2013-01-26T13:29:48Z</dcterms:modified>
</cp:coreProperties>
</file>