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Ч</a:t>
            </a:r>
            <a:r>
              <a:rPr lang="ru-RU" sz="5300" dirty="0" smtClean="0">
                <a:solidFill>
                  <a:srgbClr val="FFFF00"/>
                </a:solidFill>
                <a:latin typeface="Monotype Corsiva" pitchFamily="66" charset="0"/>
              </a:rPr>
              <a:t>то такое </a:t>
            </a:r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детство</a:t>
            </a:r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?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77072"/>
            <a:ext cx="5114778" cy="15121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Прошу вернуть детство за вознаграждение.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Детство - это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3520440" cy="879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непосредственность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445224"/>
            <a:ext cx="3849576" cy="8793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…синоним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счастья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8110_ori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176464" cy="4176464"/>
          </a:xfrm>
        </p:spPr>
      </p:pic>
      <p:pic>
        <p:nvPicPr>
          <p:cNvPr id="8" name="Содержимое 7" descr="getImage (5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124745"/>
            <a:ext cx="3600400" cy="4248472"/>
          </a:xfrm>
        </p:spPr>
      </p:pic>
    </p:spTree>
  </p:cSld>
  <p:clrMapOvr>
    <a:masterClrMapping/>
  </p:clrMapOvr>
  <p:transition spd="med" advTm="10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80729"/>
            <a:ext cx="6255488" cy="3203184"/>
          </a:xfrm>
        </p:spPr>
        <p:txBody>
          <a:bodyPr>
            <a:normAutofit/>
          </a:bodyPr>
          <a:lstStyle/>
          <a:p>
            <a:pPr algn="ctr"/>
            <a:r>
              <a:rPr lang="ru-RU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 снова захотелось в </a:t>
            </a:r>
            <a:r>
              <a:rPr lang="ru-RU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ru-RU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980728"/>
            <a:ext cx="6255488" cy="35283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А вам?????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968152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</a:t>
            </a:r>
            <a:r>
              <a:rPr lang="ru-RU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известно, нам </a:t>
            </a:r>
            <a:r>
              <a:rPr lang="ru-RU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туда билетов </a:t>
            </a:r>
            <a:r>
              <a:rPr lang="ru-RU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340768"/>
            <a:ext cx="5897880" cy="115212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И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лишь в душе – далёкий тёплый 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24944"/>
            <a:ext cx="4896544" cy="3240360"/>
          </a:xfrm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>
            <a:noAutofit/>
          </a:bodyPr>
          <a:lstStyle/>
          <a:p>
            <a:pPr algn="ctr"/>
            <a:r>
              <a:rPr lang="ru-RU" sz="4800" b="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3600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етство </a:t>
            </a:r>
            <a:r>
              <a:rPr lang="ru-RU" sz="3600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это:</a:t>
            </a:r>
            <a: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…когда </a:t>
            </a:r>
            <a:r>
              <a:rPr lang="ru-RU" sz="24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видишь необычное в обычном</a:t>
            </a:r>
            <a:r>
              <a:rPr lang="ru-RU" sz="24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…когда </a:t>
            </a: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пронизано солнечным светом, а тени скорее таинственные, чем </a:t>
            </a:r>
            <a:r>
              <a:rPr lang="ru-RU" sz="24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мрачные.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3600399" cy="3888432"/>
          </a:xfrm>
        </p:spPr>
      </p:pic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3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40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етство</a:t>
            </a:r>
            <a:r>
              <a:rPr lang="ru-RU" sz="36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это:</a:t>
            </a:r>
            <a:br>
              <a:rPr lang="ru-RU" sz="32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1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31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коленки в </a:t>
            </a:r>
            <a:r>
              <a:rPr lang="ru-RU" sz="31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зеленке</a:t>
            </a:r>
            <a:r>
              <a:rPr lang="ru-RU" sz="24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1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варежки на </a:t>
            </a:r>
            <a:r>
              <a:rPr lang="ru-RU" sz="31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резинке.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d21c950491715725dc22c0102dff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5616624" cy="4176464"/>
          </a:xfrm>
        </p:spPr>
      </p:pic>
    </p:spTree>
  </p:cSld>
  <p:clrMapOvr>
    <a:masterClrMapping/>
  </p:clrMapOvr>
  <p:transition spd="med" advTm="10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4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етство - </a:t>
            </a:r>
            <a:r>
              <a:rPr lang="ru-RU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endParaRPr lang="ru-RU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3520440" cy="1239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0" dirty="0" smtClean="0"/>
              <a:t> </a:t>
            </a:r>
            <a:r>
              <a:rPr lang="ru-RU" b="0" dirty="0" smtClean="0">
                <a:solidFill>
                  <a:srgbClr val="002060"/>
                </a:solidFill>
              </a:rPr>
              <a:t>…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искренне 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говоришь, что ты - пират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терминатор, 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принцесса и, как ни странно – тебе верят. </a:t>
            </a:r>
            <a:r>
              <a:rPr lang="ru-RU" sz="21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085184"/>
            <a:ext cx="3520440" cy="1239416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/>
              <a:t> </a:t>
            </a:r>
            <a:r>
              <a:rPr lang="ru-RU" b="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23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3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накидываешь на стол одеяло - и это твой шалаш, в котором ты прячешься от привидений и взрослых</a:t>
            </a:r>
            <a:r>
              <a:rPr lang="ru-RU" sz="2300" b="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8143639_1272016238_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672408" cy="3888432"/>
          </a:xfrm>
        </p:spPr>
      </p:pic>
      <p:pic>
        <p:nvPicPr>
          <p:cNvPr id="8" name="Содержимое 7" descr="domi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052736"/>
            <a:ext cx="3706068" cy="3888431"/>
          </a:xfrm>
        </p:spPr>
      </p:pic>
    </p:spTree>
  </p:cSld>
  <p:clrMapOvr>
    <a:masterClrMapping/>
  </p:clrMapOvr>
  <p:transition spd="med" advTm="1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1944216"/>
          </a:xfrm>
        </p:spPr>
        <p:txBody>
          <a:bodyPr>
            <a:noAutofit/>
          </a:bodyPr>
          <a:lstStyle/>
          <a:p>
            <a:pPr algn="ctr"/>
            <a:r>
              <a:rPr lang="ru-RU" sz="4400" b="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4000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етство </a:t>
            </a:r>
            <a:r>
              <a:rPr lang="ru-RU" sz="4000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Это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400" b="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радугу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неба</a:t>
            </a:r>
            <a:r>
              <a:rPr lang="ru-RU" sz="24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</a:t>
            </a: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ь;</a:t>
            </a:r>
            <a:b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…когда </a:t>
            </a:r>
            <a:r>
              <a:rPr lang="ru-RU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веришь в деда мороза и волшебника из 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ru-RU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oodness_and_courtes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672408" cy="3960440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276872"/>
            <a:ext cx="3634060" cy="3960440"/>
          </a:xfrm>
        </p:spPr>
      </p:pic>
    </p:spTree>
  </p:cSld>
  <p:clrMapOvr>
    <a:masterClrMapping/>
  </p:clrMapOvr>
  <p:transition spd="med" advTm="10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етство -это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3520440" cy="1023392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когда никакие </a:t>
            </a:r>
            <a:r>
              <a:rPr lang="ru-RU" sz="1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псевдо- важные просьбы взрослого </a:t>
            </a:r>
            <a:r>
              <a:rPr lang="ru-RU" sz="1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способны вытащить тебя из-под стула, где пристально созерцаешь божью коровку. 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01208"/>
            <a:ext cx="3520440" cy="1023392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вместе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ним ( со стулом),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ползешь на четвереньках к маме – демонстрировать, какое ты замечательное </a:t>
            </a:r>
            <a:r>
              <a:rPr lang="ru-RU" sz="1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черепашко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Содержимое 7" descr="8f0632e0de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888432" cy="4104456"/>
          </a:xfrm>
        </p:spPr>
      </p:pic>
      <p:pic>
        <p:nvPicPr>
          <p:cNvPr id="9" name="Содержимое 8" descr="Микеланджело-2003-концепт-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052736"/>
            <a:ext cx="3778076" cy="4104456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…Когда </a:t>
            </a:r>
            <a:r>
              <a:rPr lang="ru-RU" sz="20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выходишь во двор с какой-нибудь</a:t>
            </a:r>
            <a:r>
              <a:rPr lang="ru-RU" sz="2800" b="0" dirty="0" smtClean="0">
                <a:solidFill>
                  <a:srgbClr val="002060"/>
                </a:solidFill>
              </a:rPr>
              <a:t/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малозначительной вещицей, </a:t>
            </a:r>
            <a:b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просят «Покажи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чувствуешь себя 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великим</a:t>
            </a:r>
            <a:r>
              <a:rPr lang="ru-RU" sz="3200" b="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!</a:t>
            </a:r>
            <a:endParaRPr lang="ru-RU" sz="3200" b="0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1356670713_li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6696744" cy="4464496"/>
          </a:xfrm>
        </p:spPr>
      </p:pic>
    </p:spTree>
  </p:cSld>
  <p:clrMapOvr>
    <a:masterClrMapping/>
  </p:clrMapOvr>
  <p:transition spd="med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64807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Детство - это</a:t>
            </a:r>
            <a:endParaRPr lang="ru-RU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3520440" cy="102339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соседский мальчик твой муж, а кукла ваша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дочка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01208"/>
            <a:ext cx="3520440" cy="1023392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…когда 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шкафу и под кроватью живут чудовища, 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кошки и собаки разговаривают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51264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44416" cy="3960440"/>
          </a:xfrm>
        </p:spPr>
      </p:pic>
      <p:pic>
        <p:nvPicPr>
          <p:cNvPr id="8" name="Содержимое 7" descr="dragon-8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196752"/>
            <a:ext cx="3521075" cy="3960440"/>
          </a:xfrm>
        </p:spPr>
      </p:pic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…опыты </a:t>
            </a: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балконе </a:t>
            </a: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стремление поймать воздух, </a:t>
            </a: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плесени…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5" name="Содержимое 4" descr="s4638_126701522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5"/>
            <a:ext cx="4248472" cy="4824536"/>
          </a:xfrm>
        </p:spPr>
      </p:pic>
    </p:spTree>
  </p:cSld>
  <p:clrMapOvr>
    <a:masterClrMapping/>
  </p:clrMapOvr>
  <p:transition spd="med"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202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Что такое детство?</vt:lpstr>
      <vt:lpstr>Детство – это:  …когда видишь необычное в обычном;  …когда все пронизано солнечным светом, а тени скорее таинственные, чем мрачные.</vt:lpstr>
      <vt:lpstr>Детство – это: …когда коленки в зеленке; … когда варежки на резинке.</vt:lpstr>
      <vt:lpstr>Детство - это</vt:lpstr>
      <vt:lpstr>Детство - Это   …когда радугу можно с неба достать;  …когда веришь в деда мороза и волшебника из страны Оз.</vt:lpstr>
      <vt:lpstr>Детство -это</vt:lpstr>
      <vt:lpstr>…Когда выходишь во двор с какой-нибудь малозначительной вещицей,  а все просят «Покажи!» И ты чувствуешь себя   великим!</vt:lpstr>
      <vt:lpstr>Детство - это</vt:lpstr>
      <vt:lpstr>…опыты на балконе , стремление поймать воздух, выращивание плесени… </vt:lpstr>
      <vt:lpstr>Детство - это</vt:lpstr>
      <vt:lpstr>Мне снова захотелось в детство…</vt:lpstr>
      <vt:lpstr>Но, как известно, нам туда билетов нет.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детство?</dc:title>
  <dc:creator>Leshij</dc:creator>
  <cp:lastModifiedBy>Leshij</cp:lastModifiedBy>
  <cp:revision>27</cp:revision>
  <dcterms:created xsi:type="dcterms:W3CDTF">2014-04-10T13:06:11Z</dcterms:created>
  <dcterms:modified xsi:type="dcterms:W3CDTF">2014-04-10T17:37:31Z</dcterms:modified>
</cp:coreProperties>
</file>