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10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96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C36F6-00D2-4785-9E49-FDCFB7DBD5E8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89C97-7B69-4244-AD6F-DD9C405651A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C36F6-00D2-4785-9E49-FDCFB7DBD5E8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89C97-7B69-4244-AD6F-DD9C405651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C36F6-00D2-4785-9E49-FDCFB7DBD5E8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89C97-7B69-4244-AD6F-DD9C405651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C36F6-00D2-4785-9E49-FDCFB7DBD5E8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89C97-7B69-4244-AD6F-DD9C405651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C36F6-00D2-4785-9E49-FDCFB7DBD5E8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1889C97-7B69-4244-AD6F-DD9C405651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C36F6-00D2-4785-9E49-FDCFB7DBD5E8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89C97-7B69-4244-AD6F-DD9C405651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C36F6-00D2-4785-9E49-FDCFB7DBD5E8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89C97-7B69-4244-AD6F-DD9C405651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C36F6-00D2-4785-9E49-FDCFB7DBD5E8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89C97-7B69-4244-AD6F-DD9C405651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C36F6-00D2-4785-9E49-FDCFB7DBD5E8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89C97-7B69-4244-AD6F-DD9C405651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C36F6-00D2-4785-9E49-FDCFB7DBD5E8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89C97-7B69-4244-AD6F-DD9C405651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C36F6-00D2-4785-9E49-FDCFB7DBD5E8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89C97-7B69-4244-AD6F-DD9C405651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DFC36F6-00D2-4785-9E49-FDCFB7DBD5E8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1889C97-7B69-4244-AD6F-DD9C405651A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8.xml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836712"/>
            <a:ext cx="8229600" cy="2880320"/>
          </a:xfrm>
        </p:spPr>
        <p:txBody>
          <a:bodyPr>
            <a:normAutofit/>
          </a:bodyPr>
          <a:lstStyle/>
          <a:p>
            <a:pPr algn="l"/>
            <a:r>
              <a:rPr lang="ru-RU" sz="4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Детско-родительский</a:t>
            </a:r>
            <a:r>
              <a:rPr lang="ru-RU" sz="4000" dirty="0" smtClean="0">
                <a:solidFill>
                  <a:srgbClr val="0070C0"/>
                </a:solidFill>
              </a:rPr>
              <a:t> проект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100" dirty="0" smtClean="0">
                <a:solidFill>
                  <a:srgbClr val="7030A0"/>
                </a:solidFill>
              </a:rPr>
              <a:t>(познавательно-</a:t>
            </a:r>
            <a:r>
              <a:rPr lang="ru-RU" sz="3100" dirty="0" err="1" smtClean="0">
                <a:solidFill>
                  <a:srgbClr val="7030A0"/>
                </a:solidFill>
              </a:rPr>
              <a:t>исследовательно</a:t>
            </a:r>
            <a:r>
              <a:rPr lang="ru-RU" sz="3100" dirty="0" smtClean="0">
                <a:solidFill>
                  <a:srgbClr val="7030A0"/>
                </a:solidFill>
              </a:rPr>
              <a:t>-творческий.)</a:t>
            </a:r>
            <a:r>
              <a:rPr lang="ru-RU" sz="2000" dirty="0" smtClean="0">
                <a:solidFill>
                  <a:srgbClr val="7030A0"/>
                </a:solidFill>
              </a:rPr>
              <a:t/>
            </a:r>
            <a:br>
              <a:rPr lang="ru-RU" sz="2000" dirty="0" smtClean="0">
                <a:solidFill>
                  <a:srgbClr val="7030A0"/>
                </a:solidFill>
              </a:rPr>
            </a:br>
            <a:r>
              <a:rPr lang="ru-RU" sz="2000" dirty="0" smtClean="0">
                <a:solidFill>
                  <a:srgbClr val="7030A0"/>
                </a:solidFill>
              </a:rPr>
              <a:t>                              </a:t>
            </a:r>
            <a:r>
              <a:rPr lang="ru-RU" sz="2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семьи</a:t>
            </a:r>
            <a:r>
              <a:rPr lang="ru-RU" sz="2000" dirty="0" smtClean="0">
                <a:solidFill>
                  <a:srgbClr val="7030A0"/>
                </a:solidFill>
              </a:rPr>
              <a:t>       </a:t>
            </a:r>
            <a:r>
              <a:rPr lang="ru-RU" sz="3600" dirty="0" err="1" smtClean="0">
                <a:solidFill>
                  <a:srgbClr val="FF0000"/>
                </a:solidFill>
              </a:rPr>
              <a:t>Хромовских</a:t>
            </a:r>
            <a:endParaRPr lang="ru-RU" sz="3600" b="0" dirty="0">
              <a:solidFill>
                <a:srgbClr val="FF0000"/>
              </a:soli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3356992"/>
            <a:ext cx="6400800" cy="1752600"/>
          </a:xfrm>
        </p:spPr>
        <p:txBody>
          <a:bodyPr>
            <a:normAutofit lnSpcReduction="10000"/>
          </a:bodyPr>
          <a:lstStyle/>
          <a:p>
            <a:pPr algn="l"/>
            <a:endParaRPr lang="ru-RU" sz="5400" dirty="0" smtClean="0">
              <a:solidFill>
                <a:srgbClr val="00B050"/>
              </a:solidFill>
            </a:endParaRPr>
          </a:p>
          <a:p>
            <a:pPr algn="l"/>
            <a:r>
              <a:rPr lang="ru-RU" sz="5400" dirty="0" smtClean="0">
                <a:solidFill>
                  <a:srgbClr val="00B050"/>
                </a:solidFill>
              </a:rPr>
              <a:t>«Ёлочка из бумаги»</a:t>
            </a:r>
            <a:endParaRPr lang="ru-RU" sz="54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9227">
        <p14:reveal/>
        <p:sndAc>
          <p:stSnd>
            <p:snd r:embed="rId2" name="chimes.wav"/>
          </p:stSnd>
        </p:sndAc>
      </p:transition>
    </mc:Choice>
    <mc:Fallback xmlns="">
      <p:transition spd="slow" advTm="9227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Наша ёлочка заняла достойное место среди других ёлочек!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983" y="1600200"/>
            <a:ext cx="6278033" cy="4708525"/>
          </a:xfrm>
        </p:spPr>
      </p:pic>
    </p:spTree>
    <p:extLst>
      <p:ext uri="{BB962C8B-B14F-4D97-AF65-F5344CB8AC3E}">
        <p14:creationId xmlns:p14="http://schemas.microsoft.com/office/powerpoint/2010/main" val="2521149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srgbClr val="0070C0"/>
                </a:solidFill>
              </a:rPr>
              <a:t>В нашей группе  «Маки» проводился проект под названием </a:t>
            </a:r>
            <a:r>
              <a:rPr lang="ru-RU" sz="3200" dirty="0">
                <a:solidFill>
                  <a:srgbClr val="00B050"/>
                </a:solidFill>
              </a:rPr>
              <a:t>«Елочка»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Цель: развивать познавательную активность  к общенародным праздникам -  Новому году, путем формирования исследовательской деятельности.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C:\Users\Юлия\AppData\Local\Microsoft\Windows\Temporary Internet Files\Content.IE5\J5A2DFPU\MC900423473[1].wm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340768"/>
            <a:ext cx="4464496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5514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427168" cy="1162050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Мы решили принять участие в этом проекте и сделать свою ёлочку!</a:t>
            </a:r>
            <a:endParaRPr lang="ru-RU" sz="28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 исследовали много литературы и остановились на поделке из бумаги. Нам </a:t>
            </a:r>
            <a:r>
              <a:rPr lang="ru-RU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понадобиться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1.Бумага зелёного цвета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2.Ножницы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3.Цыркуль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4.Карандаш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5.Линейка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6.Проволока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7Украшение</a:t>
            </a:r>
          </a:p>
          <a:p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5" name="Содержимое 4" descr="IMG_5390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575050" y="1772816"/>
            <a:ext cx="5111750" cy="36004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6224">
        <p14:reveal/>
        <p:sndAc>
          <p:stSnd>
            <p:snd r:embed="rId2" name="camera.wav"/>
          </p:stSnd>
        </p:sndAc>
      </p:transition>
    </mc:Choice>
    <mc:Fallback xmlns="">
      <p:transition spd="slow" advTm="6224">
        <p:fade/>
        <p:sndAc>
          <p:stSnd>
            <p:snd r:embed="rId4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49"/>
            <a:ext cx="3394720" cy="779686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accent1"/>
                </a:solidFill>
              </a:rPr>
              <a:t>Шаг 1</a:t>
            </a:r>
            <a:endParaRPr lang="ru-RU" sz="4000" dirty="0">
              <a:solidFill>
                <a:schemeClr val="accent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95536" y="1412776"/>
            <a:ext cx="3069977" cy="4713387"/>
          </a:xfrm>
        </p:spPr>
        <p:txBody>
          <a:bodyPr/>
          <a:lstStyle/>
          <a:p>
            <a:r>
              <a:rPr lang="ru-RU" sz="2000" dirty="0" smtClean="0">
                <a:solidFill>
                  <a:schemeClr val="bg1"/>
                </a:solidFill>
              </a:rPr>
              <a:t>1.Ёлка из бумаги состоит из круглых деталей. Наметьте на бумаге несколько кругов разного размера. По 2 штуки каждого диаметра 2.Вырежьте круги.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5" name="Содержимое 4" descr="IMG_5392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851920" y="548679"/>
            <a:ext cx="4104456" cy="273630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IMG_539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1920" y="3789040"/>
            <a:ext cx="4238988" cy="28259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 advTm="8284">
    <p:dissolv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accent1"/>
                </a:solidFill>
              </a:rPr>
              <a:t>Шаг 2</a:t>
            </a:r>
            <a:endParaRPr lang="ru-RU" sz="4000" dirty="0">
              <a:solidFill>
                <a:schemeClr val="accent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sz="2000" dirty="0" smtClean="0">
                <a:solidFill>
                  <a:schemeClr val="bg1"/>
                </a:solidFill>
              </a:rPr>
              <a:t>1. Сделайте надрезы.</a:t>
            </a:r>
          </a:p>
          <a:p>
            <a:endParaRPr lang="ru-RU" dirty="0"/>
          </a:p>
        </p:txBody>
      </p:sp>
      <p:pic>
        <p:nvPicPr>
          <p:cNvPr id="5" name="Содержимое 4" descr="IMG_5394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 rot="811765">
            <a:off x="3934270" y="1340768"/>
            <a:ext cx="4752530" cy="316835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 advTm="4898">
    <p:wheel spokes="1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accent1"/>
                </a:solidFill>
              </a:rPr>
              <a:t>Шаг 3</a:t>
            </a:r>
            <a:endParaRPr lang="ru-RU" sz="4000" dirty="0">
              <a:solidFill>
                <a:schemeClr val="accent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1. Склейте уголки.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5" name="Содержимое 4" descr="IMG_5397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923928" y="188640"/>
            <a:ext cx="4320479" cy="28803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IMG_539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95936" y="3356992"/>
            <a:ext cx="4320480" cy="28803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 advTm="5475">
    <p:wheel spokes="3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Шаг 4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sz="2000" dirty="0" smtClean="0">
                <a:solidFill>
                  <a:schemeClr val="bg1"/>
                </a:solidFill>
              </a:rPr>
              <a:t>1. Так должна выглядеть ступень ёлки из бумаги</a:t>
            </a:r>
          </a:p>
          <a:p>
            <a:endParaRPr lang="ru-RU" dirty="0"/>
          </a:p>
        </p:txBody>
      </p:sp>
      <p:pic>
        <p:nvPicPr>
          <p:cNvPr id="5" name="Содержимое 4" descr="IMG_5399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995936" y="260648"/>
            <a:ext cx="4176464" cy="278430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IMG_54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95936" y="3356992"/>
            <a:ext cx="4212467" cy="28083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 advTm="5382">
    <p:wheel spokes="8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Шаг 5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sz="2000" dirty="0" smtClean="0">
                <a:solidFill>
                  <a:schemeClr val="bg1"/>
                </a:solidFill>
              </a:rPr>
              <a:t>1. Насадите ступень ёлки из бумаги на проволоку.</a:t>
            </a:r>
          </a:p>
          <a:p>
            <a:endParaRPr lang="ru-RU" dirty="0"/>
          </a:p>
        </p:txBody>
      </p:sp>
      <p:pic>
        <p:nvPicPr>
          <p:cNvPr id="5" name="Содержимое 4" descr="IMG_5401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707904" y="260648"/>
            <a:ext cx="2952328" cy="211161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IMG_540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74186" y="1988840"/>
            <a:ext cx="3269814" cy="233869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 descr="IMG_540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07904" y="4293096"/>
            <a:ext cx="3269814" cy="233869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 advTm="5991">
    <p:dissolv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Шаг 6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1</a:t>
            </a:r>
            <a:r>
              <a:rPr lang="ru-RU" sz="2000" dirty="0" smtClean="0">
                <a:solidFill>
                  <a:schemeClr val="bg1"/>
                </a:solidFill>
              </a:rPr>
              <a:t>.Делаем верхушку конусом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2.Украшаем елочку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5" name="Содержимое 4" descr="IMG_5269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203848" y="332656"/>
            <a:ext cx="2632025" cy="394803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IMG_527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5502653" y="2354331"/>
            <a:ext cx="3921138" cy="26140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 advTm="9594">
    <p:zo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168</TotalTime>
  <Words>151</Words>
  <Application>Microsoft Office PowerPoint</Application>
  <PresentationFormat>Экран (4:3)</PresentationFormat>
  <Paragraphs>28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Апекс</vt:lpstr>
      <vt:lpstr>Детско-родительский проект (познавательно-исследовательно-творческий.)                               семьи       Хромовских</vt:lpstr>
      <vt:lpstr>В нашей группе  «Маки» проводился проект под названием «Елочка»</vt:lpstr>
      <vt:lpstr>Мы решили принять участие в этом проекте и сделать свою ёлочку!</vt:lpstr>
      <vt:lpstr>Шаг 1</vt:lpstr>
      <vt:lpstr>Шаг 2</vt:lpstr>
      <vt:lpstr>Шаг 3</vt:lpstr>
      <vt:lpstr>Шаг 4</vt:lpstr>
      <vt:lpstr>Шаг 5</vt:lpstr>
      <vt:lpstr>Шаг 6</vt:lpstr>
      <vt:lpstr>Наша ёлочка заняла достойное место среди других ёлочек!</vt:lpstr>
    </vt:vector>
  </TitlesOfParts>
  <Company>RePack by SPecialiST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Новогодняя поделка</dc:title>
  <dc:creator>Степан</dc:creator>
  <cp:lastModifiedBy>Юлия</cp:lastModifiedBy>
  <cp:revision>19</cp:revision>
  <dcterms:created xsi:type="dcterms:W3CDTF">2013-12-18T22:29:17Z</dcterms:created>
  <dcterms:modified xsi:type="dcterms:W3CDTF">2013-12-19T14:58:23Z</dcterms:modified>
</cp:coreProperties>
</file>