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9" r:id="rId3"/>
    <p:sldId id="262" r:id="rId4"/>
    <p:sldId id="267" r:id="rId5"/>
    <p:sldId id="26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4" autoAdjust="0"/>
    <p:restoredTop sz="94660"/>
  </p:normalViewPr>
  <p:slideViewPr>
    <p:cSldViewPr>
      <p:cViewPr varScale="1">
        <p:scale>
          <a:sx n="103" d="100"/>
          <a:sy n="103" d="100"/>
        </p:scale>
        <p:origin x="-1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06EC3-91C6-43E7-BCDF-668B21654C5D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FA852-8DEF-4E33-A30D-F8D534F4E9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535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8688-9E90-4B75-941F-375DC4C98C4A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7CD6-14E9-486F-9E6F-40D1D42B2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8688-9E90-4B75-941F-375DC4C98C4A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7CD6-14E9-486F-9E6F-40D1D42B2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8688-9E90-4B75-941F-375DC4C98C4A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7CD6-14E9-486F-9E6F-40D1D42B2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8688-9E90-4B75-941F-375DC4C98C4A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7CD6-14E9-486F-9E6F-40D1D42B2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8688-9E90-4B75-941F-375DC4C98C4A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7CD6-14E9-486F-9E6F-40D1D42B2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8688-9E90-4B75-941F-375DC4C98C4A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7CD6-14E9-486F-9E6F-40D1D42B2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8688-9E90-4B75-941F-375DC4C98C4A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7CD6-14E9-486F-9E6F-40D1D42B2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8688-9E90-4B75-941F-375DC4C98C4A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7CD6-14E9-486F-9E6F-40D1D42B2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8688-9E90-4B75-941F-375DC4C98C4A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7CD6-14E9-486F-9E6F-40D1D42B2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8688-9E90-4B75-941F-375DC4C98C4A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7CD6-14E9-486F-9E6F-40D1D42B2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8688-9E90-4B75-941F-375DC4C98C4A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7CD6-14E9-486F-9E6F-40D1D42B2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F8688-9E90-4B75-941F-375DC4C98C4A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67CD6-14E9-486F-9E6F-40D1D42B2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u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357166"/>
            <a:ext cx="65722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Моя Москва</a:t>
            </a:r>
            <a:endParaRPr lang="ru-RU" sz="8000" dirty="0"/>
          </a:p>
        </p:txBody>
      </p:sp>
      <p:pic>
        <p:nvPicPr>
          <p:cNvPr id="2050" name="Picture 2" descr="C:\Users\Антонина\Desktop\Шуваева  Юля 5 лет  Красная  площад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143116"/>
            <a:ext cx="5312493" cy="3977988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брамов  Сергей  5 лет  Ночная  Моск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786058"/>
            <a:ext cx="6286512" cy="3714776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14348" y="0"/>
            <a:ext cx="7858180" cy="40934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Абрамов Сергей 5 лет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Ночная Москва</a:t>
            </a: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с мамой нарисовали ночную Москву. Я люблю с мамой гулять вечером. В окнах домов зажигается свет, зажигаются фонари на дорогах. На небе светят звезды, и приходит сказка. Мы придумываем разные истории, мечтаем, много разговариваем.</a:t>
            </a: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ракчеева  Эллина  5 лет  Моё  Отрадно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428868"/>
            <a:ext cx="7929618" cy="4000528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Аракчеева Эллина 5 лет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Мое Отрадное</a:t>
            </a:r>
          </a:p>
          <a:p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Мой город Москва. Я в нем живу. Мой район Отрадное. В нашем районе есть парк «Отрада» и течет там река 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Лихоборка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Зимой она не замерзает, потому что течет быстро. В выходные дни мы с мамой ходим кататься с  горки.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равчинский  Алёша  5 лет  Мой  двор  в  Москв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2857496"/>
            <a:ext cx="5214942" cy="3607595"/>
          </a:xfrm>
          <a:prstGeom prst="rect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1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Кравчинский  Алеша 5 лет</a:t>
            </a:r>
          </a:p>
          <a:p>
            <a:pPr algn="ctr"/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Мой двор</a:t>
            </a:r>
          </a:p>
          <a:p>
            <a:pPr algn="ctr"/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Я живу в Москве. В Отрадном, на Алтуфьевском шоссе. Это мой двор. Я с друзьями люблю гулять во дворе. Зимой мы делаем постройки, катаемся на санках, играем в снежки. Это весело и интересно! Мы с бабушкой рисовали наш зимний двор и игры с друзьями.</a:t>
            </a:r>
            <a:endParaRPr lang="ru-RU" sz="24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еркашина  Катя  5 лет  Зелёный  уголок  Москв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357430"/>
            <a:ext cx="5643570" cy="4170732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Черкашина Катя 5  лет</a:t>
            </a:r>
          </a:p>
          <a:p>
            <a:pPr algn="ctr"/>
            <a:r>
              <a:rPr lang="ru-RU" sz="24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Зеленый уголок Москвы</a:t>
            </a:r>
          </a:p>
          <a:p>
            <a:pPr algn="ctr"/>
            <a:r>
              <a:rPr lang="ru-RU" sz="24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Папа и я рисовали лето. Уголок моего родного города Москвы. В нашем районе есть парк «Отрада». Мы с папой любим там гулять, играть. Там тихо, много деревьев, цветов. Течет река </a:t>
            </a:r>
            <a:r>
              <a:rPr lang="ru-RU" sz="2400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Лихоборка</a:t>
            </a:r>
            <a:r>
              <a:rPr lang="ru-RU" sz="24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, плавают утки. Я их кормлю.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222</Words>
  <Application>Microsoft Office PowerPoint</Application>
  <PresentationFormat>Экран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Москва</dc:title>
  <dc:creator>Антонина</dc:creator>
  <cp:lastModifiedBy>Марина</cp:lastModifiedBy>
  <cp:revision>26</cp:revision>
  <dcterms:created xsi:type="dcterms:W3CDTF">2012-08-22T12:20:58Z</dcterms:created>
  <dcterms:modified xsi:type="dcterms:W3CDTF">2012-09-06T12:49:07Z</dcterms:modified>
</cp:coreProperties>
</file>