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114F7-AD86-48E1-B9C1-D0E819B2A16E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6F014-9263-4CF6-B445-A81EAE9C5D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259F-25E5-4DB1-B575-0DF0022C7CE5}" type="datetime1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5487-8FD6-455D-9FA3-F92783FEF59C}" type="datetime1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59F3-0CEF-429E-90B2-42B8ADBC5ED2}" type="datetime1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AAC2-7543-4C21-8AAF-3D81FF828E1D}" type="datetime1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4A8-244B-4C8D-A5C7-D695CA3B49EB}" type="datetime1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E06-4F97-47EE-9DA3-7DAF9460E72F}" type="datetime1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968D-8B8F-4782-8DEF-56A57FF187FF}" type="datetime1">
              <a:rPr lang="ru-RU" smtClean="0"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CAA5-3123-4D0D-87DE-26F768E73343}" type="datetime1">
              <a:rPr lang="ru-RU" smtClean="0"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C8C0-789E-4EA3-8FFA-0932A52753A5}" type="datetime1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0902-6CF4-48EF-B1CD-E4A6B8A5AD39}" type="datetime1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E00B-2FBD-4E1C-B255-DDE3E24B67AB}" type="datetime1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7B17-DD8D-4268-8A32-65F5EAC3C381}" type="datetime1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Комплекс  артикуляционной гимнастики для звуков </a:t>
            </a:r>
            <a:r>
              <a:rPr lang="en-US" sz="3600" dirty="0"/>
              <a:t>[</a:t>
            </a:r>
            <a:r>
              <a:rPr lang="en-US" sz="3600" dirty="0" smtClean="0"/>
              <a:t>c</a:t>
            </a:r>
            <a:r>
              <a:rPr lang="ru-RU" sz="3600" dirty="0" smtClean="0"/>
              <a:t>, </a:t>
            </a:r>
            <a:r>
              <a:rPr lang="ru-RU" sz="3600" dirty="0" err="1" smtClean="0"/>
              <a:t>з</a:t>
            </a:r>
            <a:r>
              <a:rPr lang="ru-RU" sz="3600" dirty="0" smtClean="0"/>
              <a:t>, </a:t>
            </a:r>
            <a:r>
              <a:rPr lang="ru-RU" sz="3600" dirty="0" err="1" smtClean="0"/>
              <a:t>ц</a:t>
            </a:r>
            <a:r>
              <a:rPr lang="ru-RU" sz="3600" dirty="0" smtClean="0"/>
              <a:t> </a:t>
            </a:r>
            <a:r>
              <a:rPr lang="en-US" sz="3600" dirty="0" smtClean="0"/>
              <a:t>]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3" name="Picture 2" descr="http://www.abc-color.com/image/coloring/fence/001/fence/fence-picture-col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87225"/>
            <a:ext cx="1857356" cy="1279240"/>
          </a:xfrm>
          <a:prstGeom prst="rect">
            <a:avLst/>
          </a:prstGeom>
          <a:noFill/>
        </p:spPr>
      </p:pic>
      <p:pic>
        <p:nvPicPr>
          <p:cNvPr id="4" name="Picture 2" descr="http://www.toollist.ru/upload/iblock/b0e/b0e86982ccb60656e967812d03d2384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643314"/>
            <a:ext cx="2032050" cy="2260825"/>
          </a:xfrm>
          <a:prstGeom prst="rect">
            <a:avLst/>
          </a:prstGeom>
          <a:noFill/>
        </p:spPr>
      </p:pic>
      <p:pic>
        <p:nvPicPr>
          <p:cNvPr id="5" name="Picture 1" descr="C:\Users\Татьяна\Documents\97850921_large_nitky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429132"/>
            <a:ext cx="1349369" cy="1428744"/>
          </a:xfrm>
          <a:prstGeom prst="rect">
            <a:avLst/>
          </a:prstGeom>
          <a:noFill/>
        </p:spPr>
      </p:pic>
      <p:pic>
        <p:nvPicPr>
          <p:cNvPr id="6" name="Picture 2" descr="http://myfaberlic.kz/image/cache/data/aksessuary-dlya-vanny-i-dusha/zubnaya-shchetka-infinum-zelenaya-375x37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2571744"/>
            <a:ext cx="2876550" cy="2376485"/>
          </a:xfrm>
          <a:prstGeom prst="rect">
            <a:avLst/>
          </a:prstGeom>
          <a:noFill/>
        </p:spPr>
      </p:pic>
      <p:pic>
        <p:nvPicPr>
          <p:cNvPr id="7" name="Picture 1" descr="C:\Users\Татьяна\Documents\gorka_g_0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214422"/>
            <a:ext cx="1866898" cy="1747127"/>
          </a:xfrm>
          <a:prstGeom prst="rect">
            <a:avLst/>
          </a:prstGeo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56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«Заборчик»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-губы растянуты в улыбке</a:t>
            </a:r>
          </a:p>
          <a:p>
            <a:pPr marL="0" indent="0">
              <a:buNone/>
            </a:pPr>
            <a:r>
              <a:rPr lang="ru-RU" sz="2800" dirty="0" smtClean="0"/>
              <a:t>-зубы верхние и нижние видно, они сомкнуты(верхние зубы стоят ровно на нижних зубах и не перекрывают нижние зубы)</a:t>
            </a:r>
          </a:p>
          <a:p>
            <a:pPr marL="0" indent="0">
              <a:buNone/>
            </a:pPr>
            <a:r>
              <a:rPr lang="ru-RU" sz="2800" dirty="0" smtClean="0"/>
              <a:t>-удерживать «Заборчик» 5-7 сек.</a:t>
            </a:r>
            <a:endParaRPr lang="ru-RU" sz="2800" dirty="0"/>
          </a:p>
        </p:txBody>
      </p:sp>
      <p:pic>
        <p:nvPicPr>
          <p:cNvPr id="6146" name="Picture 2" descr="http://www.abc-color.com/image/coloring/fence/001/fence/fence-picture-col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66"/>
            <a:ext cx="3643306" cy="2509299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30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«Лопата»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-рот приоткрыт</a:t>
            </a:r>
          </a:p>
          <a:p>
            <a:pPr marL="0" indent="0">
              <a:buNone/>
            </a:pPr>
            <a:r>
              <a:rPr lang="ru-RU" dirty="0" smtClean="0"/>
              <a:t>-широкий расслабленный язык лежит на нижней губе (язык не дрожит и не двигается, бока языка касаются уголков губ)</a:t>
            </a:r>
          </a:p>
          <a:p>
            <a:pPr marL="0" indent="0">
              <a:buNone/>
            </a:pPr>
            <a:r>
              <a:rPr lang="ru-RU" dirty="0" smtClean="0"/>
              <a:t>-удерживать 3-10 сек.</a:t>
            </a:r>
          </a:p>
          <a:p>
            <a:pPr marL="0" indent="0">
              <a:buNone/>
            </a:pPr>
            <a:r>
              <a:rPr lang="ru-RU" dirty="0" smtClean="0"/>
              <a:t>-повторить 2-3 раза</a:t>
            </a:r>
            <a:endParaRPr lang="ru-RU" dirty="0"/>
          </a:p>
        </p:txBody>
      </p:sp>
      <p:pic>
        <p:nvPicPr>
          <p:cNvPr id="7170" name="Picture 2" descr="http://www.toollist.ru/upload/iblock/b0e/b0e86982ccb60656e967812d03d2384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66"/>
            <a:ext cx="2876550" cy="3200401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07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«Больной пальчик»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-положить широкий расслабленный язык между губами(губы слегка придерживают язык) и подуть на пальчик, поднесенный к губам</a:t>
            </a:r>
          </a:p>
          <a:p>
            <a:pPr marL="0" indent="0">
              <a:buNone/>
            </a:pPr>
            <a:r>
              <a:rPr lang="ru-RU" dirty="0" smtClean="0"/>
              <a:t>-воздух должен идти по языку через маленькую щель между языком и верхней губой</a:t>
            </a:r>
          </a:p>
          <a:p>
            <a:pPr marL="0" indent="0">
              <a:buNone/>
            </a:pPr>
            <a:r>
              <a:rPr lang="ru-RU" dirty="0" smtClean="0"/>
              <a:t>-сделать глубокий вдох и долгий плавный выдох</a:t>
            </a:r>
          </a:p>
          <a:p>
            <a:pPr marL="0" indent="0">
              <a:buNone/>
            </a:pPr>
            <a:r>
              <a:rPr lang="ru-RU" dirty="0" smtClean="0"/>
              <a:t>-щёки не надувать</a:t>
            </a:r>
          </a:p>
          <a:p>
            <a:pPr marL="0" indent="0">
              <a:buNone/>
            </a:pPr>
            <a:r>
              <a:rPr lang="ru-RU" dirty="0" smtClean="0"/>
              <a:t>-повторить 2-3- раза</a:t>
            </a:r>
            <a:endParaRPr lang="ru-RU" dirty="0"/>
          </a:p>
        </p:txBody>
      </p:sp>
      <p:pic>
        <p:nvPicPr>
          <p:cNvPr id="4097" name="Picture 1" descr="C:\Users\Татьяна\Documents\nicubunu_Thumb_u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00042"/>
            <a:ext cx="2143116" cy="2143116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4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/>
              <a:t>З</a:t>
            </a:r>
            <a:r>
              <a:rPr lang="ru-RU" dirty="0" smtClean="0"/>
              <a:t>адуй свечку»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-положение губ и языка см. «Больной пальчик»</a:t>
            </a:r>
          </a:p>
          <a:p>
            <a:pPr marL="0" indent="0">
              <a:buNone/>
            </a:pPr>
            <a:r>
              <a:rPr lang="ru-RU" dirty="0" smtClean="0"/>
              <a:t>-резко подуть на 2 пальчика(«свечку»)</a:t>
            </a:r>
          </a:p>
          <a:p>
            <a:pPr marL="0" indent="0">
              <a:buNone/>
            </a:pPr>
            <a:r>
              <a:rPr lang="ru-RU" dirty="0" smtClean="0"/>
              <a:t>-делать один глубокий вдох и 2-3 резких сильных выдоха</a:t>
            </a:r>
          </a:p>
          <a:p>
            <a:pPr marL="0" indent="0">
              <a:buNone/>
            </a:pPr>
            <a:r>
              <a:rPr lang="ru-RU" dirty="0" smtClean="0"/>
              <a:t>-щёки не надувать</a:t>
            </a:r>
          </a:p>
          <a:p>
            <a:pPr marL="0" indent="0">
              <a:buNone/>
            </a:pPr>
            <a:r>
              <a:rPr lang="ru-RU" dirty="0" smtClean="0"/>
              <a:t>-повторить 3-4 раза</a:t>
            </a:r>
            <a:endParaRPr lang="ru-RU" dirty="0"/>
          </a:p>
        </p:txBody>
      </p:sp>
      <p:pic>
        <p:nvPicPr>
          <p:cNvPr id="3073" name="Picture 1" descr="C:\Users\Татьяна\Documents\cand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71480"/>
            <a:ext cx="851827" cy="235743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83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«Чистим зубки»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-рот открыт</a:t>
            </a:r>
          </a:p>
          <a:p>
            <a:pPr marL="0" indent="0">
              <a:buNone/>
            </a:pPr>
            <a:r>
              <a:rPr lang="ru-RU" sz="2800" dirty="0" smtClean="0"/>
              <a:t>-губы в улыбке</a:t>
            </a:r>
          </a:p>
          <a:p>
            <a:pPr marL="0" indent="0">
              <a:buNone/>
            </a:pPr>
            <a:r>
              <a:rPr lang="ru-RU" sz="2800" dirty="0" smtClean="0"/>
              <a:t>-зубы видно и верхние, и нижние</a:t>
            </a:r>
          </a:p>
          <a:p>
            <a:pPr marL="0" indent="0">
              <a:buNone/>
            </a:pPr>
            <a:r>
              <a:rPr lang="ru-RU" sz="2800" dirty="0" smtClean="0"/>
              <a:t>-широким кончиком языка водим(«чистим») вправо-влево по нижним зубкам изнутри</a:t>
            </a:r>
          </a:p>
          <a:p>
            <a:pPr marL="0" indent="0">
              <a:buNone/>
            </a:pPr>
            <a:r>
              <a:rPr lang="ru-RU" sz="2800" dirty="0" smtClean="0"/>
              <a:t>-нижняя челюсть не двигается</a:t>
            </a:r>
          </a:p>
          <a:p>
            <a:pPr marL="0" indent="0">
              <a:buNone/>
            </a:pPr>
            <a:r>
              <a:rPr lang="ru-RU" sz="2800" dirty="0" smtClean="0"/>
              <a:t>-повторить 5-6 раз в каждую сторону</a:t>
            </a:r>
          </a:p>
        </p:txBody>
      </p:sp>
      <p:pic>
        <p:nvPicPr>
          <p:cNvPr id="2050" name="Picture 2" descr="http://myfaberlic.kz/image/cache/data/aksessuary-dlya-vanny-i-dusha/zubnaya-shchetka-infinum-zelenaya-375x37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7450" y="714356"/>
            <a:ext cx="2876550" cy="2376485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«Горка»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-рот широко открыт</a:t>
            </a:r>
          </a:p>
          <a:p>
            <a:pPr marL="0" indent="0">
              <a:buNone/>
            </a:pPr>
            <a:r>
              <a:rPr lang="ru-RU" dirty="0" smtClean="0"/>
              <a:t>-губы в улыбке</a:t>
            </a:r>
          </a:p>
          <a:p>
            <a:pPr marL="0" indent="0">
              <a:buNone/>
            </a:pPr>
            <a:r>
              <a:rPr lang="ru-RU" dirty="0" smtClean="0"/>
              <a:t>-зубы видно</a:t>
            </a:r>
          </a:p>
          <a:p>
            <a:pPr marL="0" indent="0">
              <a:buNone/>
            </a:pPr>
            <a:r>
              <a:rPr lang="ru-RU" dirty="0" smtClean="0"/>
              <a:t>-широкий кончик языка прижат к нижним зубам</a:t>
            </a:r>
          </a:p>
          <a:p>
            <a:pPr marL="0" indent="0">
              <a:buNone/>
            </a:pPr>
            <a:r>
              <a:rPr lang="ru-RU" dirty="0" smtClean="0"/>
              <a:t>-спинка языка поднимается вверх</a:t>
            </a:r>
          </a:p>
          <a:p>
            <a:pPr marL="0" indent="0">
              <a:buNone/>
            </a:pPr>
            <a:r>
              <a:rPr lang="ru-RU" dirty="0" smtClean="0"/>
              <a:t>-язык твердый, не «вываливается» за зубы</a:t>
            </a:r>
          </a:p>
          <a:p>
            <a:pPr marL="0" indent="0">
              <a:buNone/>
            </a:pPr>
            <a:r>
              <a:rPr lang="ru-RU" dirty="0" smtClean="0"/>
              <a:t>-удерживать 5-10 сек.</a:t>
            </a:r>
          </a:p>
          <a:p>
            <a:pPr marL="0" indent="0">
              <a:buNone/>
            </a:pPr>
            <a:r>
              <a:rPr lang="ru-RU" dirty="0" smtClean="0"/>
              <a:t>-повторить 2-3 раза</a:t>
            </a:r>
            <a:endParaRPr lang="ru-RU" dirty="0"/>
          </a:p>
        </p:txBody>
      </p:sp>
      <p:pic>
        <p:nvPicPr>
          <p:cNvPr id="1025" name="Picture 1" descr="C:\Users\Татьяна\Documents\gorka_g_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785793"/>
            <a:ext cx="2867030" cy="2683095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2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«Катушка»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-рот открыт</a:t>
            </a:r>
          </a:p>
          <a:p>
            <a:pPr marL="0" indent="0">
              <a:buNone/>
            </a:pPr>
            <a:r>
              <a:rPr lang="ru-RU" dirty="0" smtClean="0"/>
              <a:t>-губы в улыбке</a:t>
            </a:r>
          </a:p>
          <a:p>
            <a:pPr marL="0" indent="0">
              <a:buNone/>
            </a:pPr>
            <a:r>
              <a:rPr lang="ru-RU" dirty="0" smtClean="0"/>
              <a:t>-зубы видно</a:t>
            </a:r>
          </a:p>
          <a:p>
            <a:pPr marL="0" indent="0">
              <a:buNone/>
            </a:pPr>
            <a:r>
              <a:rPr lang="ru-RU" dirty="0" smtClean="0"/>
              <a:t>-широкий кончик языка прижат к нижним зубам</a:t>
            </a:r>
          </a:p>
          <a:p>
            <a:pPr marL="0" indent="0">
              <a:buNone/>
            </a:pPr>
            <a:r>
              <a:rPr lang="ru-RU" dirty="0" smtClean="0"/>
              <a:t>-боковые края языка прижаты к боковым зубам</a:t>
            </a:r>
          </a:p>
          <a:p>
            <a:pPr marL="0" indent="0">
              <a:buNone/>
            </a:pPr>
            <a:r>
              <a:rPr lang="ru-RU" dirty="0" smtClean="0"/>
              <a:t>-не убирая язык, сжать зубы(губы в улыбке, зубы видно)</a:t>
            </a:r>
          </a:p>
          <a:p>
            <a:pPr marL="0" indent="0">
              <a:buNone/>
            </a:pPr>
            <a:r>
              <a:rPr lang="ru-RU" dirty="0" smtClean="0"/>
              <a:t>-снова открыть рот(язык прижат к нижним зубам постоянно!)</a:t>
            </a:r>
          </a:p>
          <a:p>
            <a:pPr marL="0" indent="0">
              <a:buNone/>
            </a:pPr>
            <a:r>
              <a:rPr lang="ru-RU" dirty="0" smtClean="0"/>
              <a:t>-повторить 5-6 раз</a:t>
            </a:r>
            <a:endParaRPr lang="ru-RU" dirty="0"/>
          </a:p>
        </p:txBody>
      </p:sp>
      <p:pic>
        <p:nvPicPr>
          <p:cNvPr id="5121" name="Picture 1" descr="C:\Users\Татьяна\Documents\97850921_large_nitky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00042"/>
            <a:ext cx="2159000" cy="228600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87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142984"/>
            <a:ext cx="75724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2050" name="Picture 2" descr="F:\картинка детская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59647"/>
            <a:ext cx="2928958" cy="2988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356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Комплекс  артикуляционной гимнастики для звуков [c, з, ц ].</vt:lpstr>
      <vt:lpstr>«Заборчик»</vt:lpstr>
      <vt:lpstr>«Лопата»</vt:lpstr>
      <vt:lpstr>«Больной пальчик»</vt:lpstr>
      <vt:lpstr>«Задуй свечку»</vt:lpstr>
      <vt:lpstr>«Чистим зубки»</vt:lpstr>
      <vt:lpstr>«Горка» </vt:lpstr>
      <vt:lpstr>«Катушка»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упражнений для звуков [c,з,ц].</dc:title>
  <dc:creator>Гусельки</dc:creator>
  <cp:lastModifiedBy>Татьяна</cp:lastModifiedBy>
  <cp:revision>9</cp:revision>
  <dcterms:created xsi:type="dcterms:W3CDTF">2013-09-30T08:04:26Z</dcterms:created>
  <dcterms:modified xsi:type="dcterms:W3CDTF">2013-09-30T15:04:42Z</dcterms:modified>
</cp:coreProperties>
</file>