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66" r:id="rId4"/>
    <p:sldId id="261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06EC3-91C6-43E7-BCDF-668B21654C5D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A852-8DEF-4E33-A30D-F8D534F4E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8688-9E90-4B75-941F-375DC4C98C4A}" type="datetimeFigureOut">
              <a:rPr lang="ru-RU" smtClean="0"/>
              <a:pPr/>
              <a:t>06.09.2012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7CD6-14E9-486F-9E6F-40D1D42B2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Моя Москва</a:t>
            </a:r>
            <a:endParaRPr lang="ru-RU" sz="8000" dirty="0"/>
          </a:p>
        </p:txBody>
      </p:sp>
      <p:pic>
        <p:nvPicPr>
          <p:cNvPr id="2050" name="Picture 2" descr="C:\Users\Антонина\Desktop\Шуваева  Юля 5 лет  Красная  площ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312493" cy="397798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шин  Пётр  5 лет Красная  площа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428868"/>
            <a:ext cx="7072330" cy="410689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Алексашин Петя 5 лет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площадь</a:t>
            </a:r>
          </a:p>
          <a:p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 братом Мишей, папой и мамой были на Красной площади. С мамой нарисовали Красную площадь. Это я и мой брат Миша стоим с флагами на Красной площади и желаем всей стране «Доброго утра!». Мы приглашаем ребят в Москву.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кова  Катя  5 лет  Сердечко  Моск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772717"/>
            <a:ext cx="6000792" cy="362698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Дукова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Катя 5 лет</a:t>
            </a:r>
          </a:p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Сердечко Москвы</a:t>
            </a:r>
          </a:p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Я и моя сестра Наташа нарисовали Кремль и Кремлевскую набережную. Набережная Москва- реки. За рекой поднимается город золотой и многоцветный от стен, куполов и крестов. Река дала имя моему городу Москва. Мы с сестрой гуляли по этой набережной.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акчеева  Эллина  5 лет  ВВ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57166"/>
            <a:ext cx="4480479" cy="6194449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2148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Аракчеева Эллина 5 лет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ВВЦ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 мамой нарисовали «ВВЦ».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 мамой и папой любим там отдыхать.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посмотреть большие фонтаны. Они очень красивые.  Можно покататься на «Колесе». Я уже не боюсь на нем кататься. Можно поиграть на лужайке у пруда и покормить уточек. А когда устанешь, можно и посидеть на лавочке. Я с ребятами играю.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хтенков  Дима  5 лет  Большой  теа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5357818" cy="3920919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Тахтенков</a:t>
            </a: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Дима 5 лет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Большой Театр</a:t>
            </a:r>
          </a:p>
          <a:p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Мы с мамой нарисовали здание Большого театра. Оно очень красивое, светлое, с колоннами, а над входом стоит скульптура лошадей. Перед зданием фонтан. Я был у Большого театра. Там очень красиво.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217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Москва</dc:title>
  <dc:creator>Антонина</dc:creator>
  <cp:lastModifiedBy>Марина</cp:lastModifiedBy>
  <cp:revision>27</cp:revision>
  <dcterms:created xsi:type="dcterms:W3CDTF">2012-08-22T12:20:58Z</dcterms:created>
  <dcterms:modified xsi:type="dcterms:W3CDTF">2012-09-06T12:56:54Z</dcterms:modified>
</cp:coreProperties>
</file>