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CD452-81D1-41B1-B15D-572AA6AC0487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B1C2B-EDF9-432F-B6DC-53F6A8BD8B4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8407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Сегодня я приглашаю вас в удивительное путешествие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B1C2B-EDF9-432F-B6DC-53F6A8BD8B4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404A22-03A9-497D-BF05-85EC90A0356E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FEB102-2EA6-427D-BBDA-E1DFF068BD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7175351" cy="1793167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3200" i="1" dirty="0" smtClean="0">
                <a:solidFill>
                  <a:srgbClr val="C00000"/>
                </a:solidFill>
              </a:rPr>
              <a:t>Музыкально-игровое развлечение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r>
              <a:rPr lang="ru-RU" sz="3200" b="1" dirty="0">
                <a:solidFill>
                  <a:srgbClr val="C00000"/>
                </a:solidFill>
              </a:rPr>
              <a:t>«Путешествие с Бабой-Ягой»</a:t>
            </a:r>
            <a:r>
              <a:rPr lang="ru-RU" sz="3200" dirty="0">
                <a:solidFill>
                  <a:srgbClr val="C00000"/>
                </a:solidFill>
              </a:rPr>
              <a:t/>
            </a:r>
            <a:br>
              <a:rPr lang="ru-RU" sz="3200" dirty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4" name="Picture 3" descr="P3130271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2285984" y="2420888"/>
            <a:ext cx="4172989" cy="31255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643174" y="214290"/>
            <a:ext cx="3429024" cy="1612780"/>
          </a:xfrm>
          <a:prstGeom prst="cloud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071802" y="500042"/>
            <a:ext cx="292895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А вот и мой лес, и станция так и называется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«Лесная»,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ветерок дует, деревья шумят…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4" name="Picture 4" descr="P313027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43240" y="1857364"/>
            <a:ext cx="2714644" cy="203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 descr="P31302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1571612"/>
            <a:ext cx="2767591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 descr="L:\DCIM\100OLYMP\P314031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00760" y="1500174"/>
            <a:ext cx="2786082" cy="2089562"/>
          </a:xfrm>
          <a:prstGeom prst="rect">
            <a:avLst/>
          </a:prstGeom>
          <a:noFill/>
        </p:spPr>
      </p:pic>
      <p:pic>
        <p:nvPicPr>
          <p:cNvPr id="25607" name="Picture 7" descr="L:\DCIM\100OLYMP\P314032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00099" y="4000504"/>
            <a:ext cx="3262303" cy="2446728"/>
          </a:xfrm>
          <a:prstGeom prst="rect">
            <a:avLst/>
          </a:prstGeom>
          <a:noFill/>
        </p:spPr>
      </p:pic>
      <p:pic>
        <p:nvPicPr>
          <p:cNvPr id="25608" name="Picture 8" descr="P3130287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2066" y="4071942"/>
            <a:ext cx="3286148" cy="2461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428596" y="142852"/>
            <a:ext cx="2857520" cy="1357322"/>
          </a:xfrm>
          <a:prstGeom prst="wedgeEllipse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24" y="642918"/>
            <a:ext cx="2143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 свидания, Баба-Яга.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2" name="Picture 2" descr="P313028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142852"/>
            <a:ext cx="3756025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5715008" y="4214818"/>
            <a:ext cx="228601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вот и наш детский сад!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Славно мы повеселились,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крепче подружились.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Поплясали, поиграли,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вокруг друзьями стали!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Трапеция 5"/>
          <p:cNvSpPr/>
          <p:nvPr/>
        </p:nvSpPr>
        <p:spPr>
          <a:xfrm>
            <a:off x="5286380" y="4071942"/>
            <a:ext cx="3143272" cy="142876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643570" y="4214818"/>
            <a:ext cx="250029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вот и наш детский сад!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Славно мы повеселились,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Еще крепче подружились.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Поплясали, поиграли,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вокруг друзьями стали!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6" name="Picture 6" descr="P313023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3429000"/>
            <a:ext cx="4196699" cy="315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/>
        </p:nvSpPr>
        <p:spPr>
          <a:xfrm>
            <a:off x="2195736" y="3861047"/>
            <a:ext cx="3672408" cy="1453013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2195736" y="1680463"/>
            <a:ext cx="5544616" cy="1368152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95736" y="1887485"/>
            <a:ext cx="56436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Продолжать воспитывать у детей основы коллективизма, умение отгадывать загадки, развивать певческие и хореографические  способности детей, уточнять и расширять знания об окружающем мире, воспитывать бережное отношение к природе.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267744" y="3929066"/>
            <a:ext cx="38576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Интеграция  образовательных областей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Социализация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Коммуникация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Музыка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Физкультура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827584" y="692696"/>
            <a:ext cx="6984776" cy="664602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27584" y="763387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Цель.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Создать благоприятные условия социальной адаптации ребенка в условиях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дошкольного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учреждения.  Вызвать эмоциональный отклик и положительные впечатления.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833" y="4774046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7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L:\DCIM\100OLYMP\P31302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43042" y="260648"/>
            <a:ext cx="5768935" cy="447964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920154" y="5156757"/>
            <a:ext cx="32147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Сегодня я приглашаю вас в удивительное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путешествие.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5"/>
          <p:cNvSpPr/>
          <p:nvPr/>
        </p:nvSpPr>
        <p:spPr>
          <a:xfrm>
            <a:off x="214282" y="0"/>
            <a:ext cx="4214842" cy="1714488"/>
          </a:xfrm>
          <a:custGeom>
            <a:avLst/>
            <a:gdLst>
              <a:gd name="connsiteX0" fmla="*/ 0 w 4429156"/>
              <a:gd name="connsiteY0" fmla="*/ 333384 h 2000264"/>
              <a:gd name="connsiteX1" fmla="*/ 97646 w 4429156"/>
              <a:gd name="connsiteY1" fmla="*/ 97646 h 2000264"/>
              <a:gd name="connsiteX2" fmla="*/ 333384 w 4429156"/>
              <a:gd name="connsiteY2" fmla="*/ 0 h 2000264"/>
              <a:gd name="connsiteX3" fmla="*/ 4095772 w 4429156"/>
              <a:gd name="connsiteY3" fmla="*/ 0 h 2000264"/>
              <a:gd name="connsiteX4" fmla="*/ 4331510 w 4429156"/>
              <a:gd name="connsiteY4" fmla="*/ 97646 h 2000264"/>
              <a:gd name="connsiteX5" fmla="*/ 4429156 w 4429156"/>
              <a:gd name="connsiteY5" fmla="*/ 333384 h 2000264"/>
              <a:gd name="connsiteX6" fmla="*/ 4429156 w 4429156"/>
              <a:gd name="connsiteY6" fmla="*/ 1666880 h 2000264"/>
              <a:gd name="connsiteX7" fmla="*/ 4331510 w 4429156"/>
              <a:gd name="connsiteY7" fmla="*/ 1902618 h 2000264"/>
              <a:gd name="connsiteX8" fmla="*/ 4095772 w 4429156"/>
              <a:gd name="connsiteY8" fmla="*/ 2000264 h 2000264"/>
              <a:gd name="connsiteX9" fmla="*/ 333384 w 4429156"/>
              <a:gd name="connsiteY9" fmla="*/ 2000264 h 2000264"/>
              <a:gd name="connsiteX10" fmla="*/ 97646 w 4429156"/>
              <a:gd name="connsiteY10" fmla="*/ 1902618 h 2000264"/>
              <a:gd name="connsiteX11" fmla="*/ 0 w 4429156"/>
              <a:gd name="connsiteY11" fmla="*/ 1666880 h 2000264"/>
              <a:gd name="connsiteX12" fmla="*/ 0 w 4429156"/>
              <a:gd name="connsiteY12" fmla="*/ 333384 h 200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29156" h="2000264">
                <a:moveTo>
                  <a:pt x="0" y="333384"/>
                </a:moveTo>
                <a:cubicBezTo>
                  <a:pt x="0" y="244965"/>
                  <a:pt x="35125" y="160168"/>
                  <a:pt x="97646" y="97646"/>
                </a:cubicBezTo>
                <a:cubicBezTo>
                  <a:pt x="160168" y="35124"/>
                  <a:pt x="244965" y="0"/>
                  <a:pt x="333384" y="0"/>
                </a:cubicBezTo>
                <a:lnTo>
                  <a:pt x="4095772" y="0"/>
                </a:lnTo>
                <a:cubicBezTo>
                  <a:pt x="4184191" y="0"/>
                  <a:pt x="4268988" y="35125"/>
                  <a:pt x="4331510" y="97646"/>
                </a:cubicBezTo>
                <a:cubicBezTo>
                  <a:pt x="4394032" y="160168"/>
                  <a:pt x="4429156" y="244965"/>
                  <a:pt x="4429156" y="333384"/>
                </a:cubicBezTo>
                <a:lnTo>
                  <a:pt x="4429156" y="1666880"/>
                </a:lnTo>
                <a:cubicBezTo>
                  <a:pt x="4429156" y="1755299"/>
                  <a:pt x="4394032" y="1840097"/>
                  <a:pt x="4331510" y="1902618"/>
                </a:cubicBezTo>
                <a:cubicBezTo>
                  <a:pt x="4268988" y="1965140"/>
                  <a:pt x="4184191" y="2000264"/>
                  <a:pt x="4095772" y="2000264"/>
                </a:cubicBezTo>
                <a:lnTo>
                  <a:pt x="333384" y="2000264"/>
                </a:lnTo>
                <a:cubicBezTo>
                  <a:pt x="244965" y="2000264"/>
                  <a:pt x="160167" y="1965140"/>
                  <a:pt x="97646" y="1902618"/>
                </a:cubicBezTo>
                <a:cubicBezTo>
                  <a:pt x="35124" y="1840096"/>
                  <a:pt x="0" y="1755299"/>
                  <a:pt x="0" y="1666880"/>
                </a:cubicBezTo>
                <a:lnTo>
                  <a:pt x="0" y="333384"/>
                </a:ln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Путешествовать мы будем на поезде. Вставайте друг за другом и вперед!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Вот поезд поехал,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Колеса стучат,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А в поезде этом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Ребята сидят.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P31302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8" y="-72080"/>
            <a:ext cx="3799899" cy="285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P313021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857496"/>
            <a:ext cx="4409694" cy="330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ый прямоугольник 9"/>
          <p:cNvSpPr/>
          <p:nvPr/>
        </p:nvSpPr>
        <p:spPr>
          <a:xfrm>
            <a:off x="5214910" y="3500438"/>
            <a:ext cx="3929090" cy="227172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вот и первая станция </a:t>
            </a:r>
            <a:r>
              <a:rPr lang="ru-RU" b="1" dirty="0" smtClean="0"/>
              <a:t>«Отгадай-ка!»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647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вырезанными противолежащими углами 1"/>
          <p:cNvSpPr/>
          <p:nvPr/>
        </p:nvSpPr>
        <p:spPr>
          <a:xfrm>
            <a:off x="428596" y="285728"/>
            <a:ext cx="2643206" cy="1485904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ступе летает,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похищает,</a:t>
            </a:r>
            <a:endParaRPr lang="ru-RU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избе на куриной ноге проживает.    (Баба-Яга)</a:t>
            </a:r>
            <a:endParaRPr lang="ru-RU" dirty="0"/>
          </a:p>
        </p:txBody>
      </p:sp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5143504" y="4929198"/>
            <a:ext cx="3500462" cy="1071570"/>
          </a:xfrm>
          <a:prstGeom prst="snip2Diag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2439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P31302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0"/>
            <a:ext cx="4473575" cy="33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P31302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2143116"/>
            <a:ext cx="3349625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214942" y="5143512"/>
            <a:ext cx="35004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Ох,  я стала такая добрая, такая веселая.  Возьмите меня с собой путешествовать.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P313022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142852"/>
            <a:ext cx="4241800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ятиугольник 2"/>
          <p:cNvSpPr/>
          <p:nvPr/>
        </p:nvSpPr>
        <p:spPr>
          <a:xfrm>
            <a:off x="500034" y="571480"/>
            <a:ext cx="3286148" cy="1928826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следующая станция  </a:t>
            </a:r>
            <a:r>
              <a:rPr lang="ru-RU" b="1" dirty="0" smtClean="0"/>
              <a:t>- «Песенная»</a:t>
            </a:r>
            <a:endParaRPr lang="ru-RU" dirty="0"/>
          </a:p>
        </p:txBody>
      </p:sp>
      <p:pic>
        <p:nvPicPr>
          <p:cNvPr id="23554" name="Picture 2" descr="L:\DCIM\100OLYMP\P31403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571852"/>
            <a:ext cx="4214810" cy="3286148"/>
          </a:xfrm>
          <a:prstGeom prst="rect">
            <a:avLst/>
          </a:prstGeom>
          <a:noFill/>
        </p:spPr>
      </p:pic>
      <p:pic>
        <p:nvPicPr>
          <p:cNvPr id="23555" name="Picture 3" descr="L:\DCIM\100OLYMP\P314030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482578"/>
            <a:ext cx="4500562" cy="3375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P313023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3372" y="0"/>
            <a:ext cx="4329113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ятиугольник 3"/>
          <p:cNvSpPr/>
          <p:nvPr/>
        </p:nvSpPr>
        <p:spPr>
          <a:xfrm>
            <a:off x="0" y="500042"/>
            <a:ext cx="3857620" cy="1841954"/>
          </a:xfrm>
          <a:prstGeom prst="homePlat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вот и следующая станция, называется она  </a:t>
            </a:r>
            <a:r>
              <a:rPr lang="ru-RU" b="1" dirty="0" smtClean="0"/>
              <a:t>«Умники и умницы».</a:t>
            </a:r>
            <a:endParaRPr lang="ru-RU" dirty="0"/>
          </a:p>
        </p:txBody>
      </p:sp>
      <p:pic>
        <p:nvPicPr>
          <p:cNvPr id="22531" name="Picture 3" descr="P313023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786" y="2643182"/>
            <a:ext cx="2963863" cy="395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лево 6"/>
          <p:cNvSpPr/>
          <p:nvPr/>
        </p:nvSpPr>
        <p:spPr>
          <a:xfrm>
            <a:off x="4071934" y="3571876"/>
            <a:ext cx="4500594" cy="3286124"/>
          </a:xfrm>
          <a:prstGeom prst="lef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Сейчас мы с вами поиграем в игру «А в школе…». Я буду вам говорить, что делают ребятки в садике, а вы отвечать, что делают в школе ученики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альтернативный процесс 1"/>
          <p:cNvSpPr/>
          <p:nvPr/>
        </p:nvSpPr>
        <p:spPr>
          <a:xfrm>
            <a:off x="3286116" y="214290"/>
            <a:ext cx="2428892" cy="1541342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вот и наша станция </a:t>
            </a:r>
            <a:r>
              <a:rPr lang="ru-RU" b="1" dirty="0" smtClean="0"/>
              <a:t>«Игровая». </a:t>
            </a:r>
            <a:endParaRPr lang="ru-RU" dirty="0"/>
          </a:p>
        </p:txBody>
      </p:sp>
      <p:pic>
        <p:nvPicPr>
          <p:cNvPr id="1025" name="Picture 1" descr="P313024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0"/>
            <a:ext cx="2714644" cy="2253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P31302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4670" y="1"/>
            <a:ext cx="2859330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P313024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7158" y="4536906"/>
            <a:ext cx="2857520" cy="2155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P313025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72198" y="2214554"/>
            <a:ext cx="3071802" cy="2302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P314030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2214554"/>
            <a:ext cx="3000364" cy="2247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P3140306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643306" y="2500306"/>
            <a:ext cx="1968939" cy="261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P3140314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43636" y="4610490"/>
            <a:ext cx="3000364" cy="2247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2643174" y="142852"/>
            <a:ext cx="3500462" cy="1357322"/>
          </a:xfrm>
          <a:prstGeom prst="flowChartPunchedTap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 вот и следующая  станция. Называется она </a:t>
            </a:r>
            <a:r>
              <a:rPr lang="ru-RU" b="1" dirty="0" smtClean="0"/>
              <a:t>«Танцевальная».</a:t>
            </a:r>
            <a:endParaRPr lang="ru-RU" dirty="0"/>
          </a:p>
        </p:txBody>
      </p:sp>
      <p:pic>
        <p:nvPicPr>
          <p:cNvPr id="21505" name="Picture 1" descr="P313026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28926" y="1714488"/>
            <a:ext cx="2976559" cy="223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 descr="P313026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1" y="1677600"/>
            <a:ext cx="2811453" cy="2108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 descr="P313026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4000504"/>
            <a:ext cx="3517189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P313027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00760" y="1678730"/>
            <a:ext cx="2857520" cy="214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5" descr="P313026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214942" y="4071942"/>
            <a:ext cx="3429056" cy="257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298</Words>
  <Application>Microsoft Office PowerPoint</Application>
  <PresentationFormat>Экран (4:3)</PresentationFormat>
  <Paragraphs>40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Музыкально-игровое развлечение «Путешествие с Бабой-Ягой»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Музыкально-игровое развлечение «Путешествие с Бабой-Ягой»</dc:title>
  <dc:creator>XTreme.ws</dc:creator>
  <cp:lastModifiedBy>XTreme.ws</cp:lastModifiedBy>
  <cp:revision>37</cp:revision>
  <dcterms:created xsi:type="dcterms:W3CDTF">2014-03-14T06:02:58Z</dcterms:created>
  <dcterms:modified xsi:type="dcterms:W3CDTF">2014-04-07T15:24:54Z</dcterms:modified>
</cp:coreProperties>
</file>