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63788-012F-4389-A921-2C08C82EC238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12BE59F-00EA-44CD-A394-14EC9F517E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63788-012F-4389-A921-2C08C82EC238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BE59F-00EA-44CD-A394-14EC9F517E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12BE59F-00EA-44CD-A394-14EC9F517E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63788-012F-4389-A921-2C08C82EC238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63788-012F-4389-A921-2C08C82EC238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12BE59F-00EA-44CD-A394-14EC9F517E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63788-012F-4389-A921-2C08C82EC238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12BE59F-00EA-44CD-A394-14EC9F517E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4163788-012F-4389-A921-2C08C82EC238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BE59F-00EA-44CD-A394-14EC9F517E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63788-012F-4389-A921-2C08C82EC238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12BE59F-00EA-44CD-A394-14EC9F517E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63788-012F-4389-A921-2C08C82EC238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12BE59F-00EA-44CD-A394-14EC9F517E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63788-012F-4389-A921-2C08C82EC238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12BE59F-00EA-44CD-A394-14EC9F517E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12BE59F-00EA-44CD-A394-14EC9F517E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63788-012F-4389-A921-2C08C82EC238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12BE59F-00EA-44CD-A394-14EC9F517E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4163788-012F-4389-A921-2C08C82EC238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4163788-012F-4389-A921-2C08C82EC238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12BE59F-00EA-44CD-A394-14EC9F517E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285728"/>
            <a:ext cx="6972102" cy="150019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857232"/>
            <a:ext cx="4900234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1357290" y="1000108"/>
            <a:ext cx="637529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3354442" y="1285860"/>
            <a:ext cx="5432400" cy="4143404"/>
          </a:xfrm>
        </p:spPr>
        <p:txBody>
          <a:bodyPr>
            <a:noAutofit/>
          </a:bodyPr>
          <a:lstStyle/>
          <a:p>
            <a:r>
              <a:rPr lang="ru-RU" sz="2400" dirty="0" smtClean="0"/>
              <a:t>Светофор нас в гости ждет.</a:t>
            </a:r>
          </a:p>
          <a:p>
            <a:r>
              <a:rPr lang="ru-RU" sz="2400" dirty="0" smtClean="0"/>
              <a:t> Освещает переход</a:t>
            </a:r>
          </a:p>
          <a:p>
            <a:r>
              <a:rPr lang="ru-RU" sz="2400" dirty="0" smtClean="0"/>
              <a:t>Загорелся красный глаз:</a:t>
            </a:r>
          </a:p>
          <a:p>
            <a:r>
              <a:rPr lang="ru-RU" sz="2400" dirty="0" smtClean="0"/>
              <a:t> Задержать он хочет нас.</a:t>
            </a:r>
          </a:p>
          <a:p>
            <a:r>
              <a:rPr lang="ru-RU" sz="2400" dirty="0" smtClean="0"/>
              <a:t>Если красный — нет пути.</a:t>
            </a:r>
          </a:p>
          <a:p>
            <a:r>
              <a:rPr lang="ru-RU" sz="2400" dirty="0" smtClean="0"/>
              <a:t> Красный свет — нельзя идти.</a:t>
            </a:r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82389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00108"/>
            <a:ext cx="2812871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подготовила: воспитатель</a:t>
            </a:r>
          </a:p>
          <a:p>
            <a:r>
              <a:rPr lang="ru-RU" dirty="0" smtClean="0"/>
              <a:t>                           Горбунова Л.А.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143248"/>
            <a:ext cx="3001477" cy="2621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84</TotalTime>
  <Words>39</Words>
  <Application>Microsoft Office PowerPoint</Application>
  <PresentationFormat>Экран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Официальная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Лилия</dc:creator>
  <cp:lastModifiedBy>Лилия</cp:lastModifiedBy>
  <cp:revision>10</cp:revision>
  <dcterms:created xsi:type="dcterms:W3CDTF">2013-09-26T15:58:42Z</dcterms:created>
  <dcterms:modified xsi:type="dcterms:W3CDTF">2013-10-01T11:35:13Z</dcterms:modified>
</cp:coreProperties>
</file>