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85" r:id="rId6"/>
    <p:sldId id="259" r:id="rId7"/>
    <p:sldId id="262" r:id="rId8"/>
    <p:sldId id="263" r:id="rId9"/>
    <p:sldId id="260" r:id="rId10"/>
    <p:sldId id="264" r:id="rId11"/>
    <p:sldId id="287" r:id="rId12"/>
    <p:sldId id="265" r:id="rId13"/>
    <p:sldId id="267" r:id="rId14"/>
    <p:sldId id="292" r:id="rId15"/>
    <p:sldId id="266" r:id="rId16"/>
    <p:sldId id="268" r:id="rId17"/>
    <p:sldId id="270" r:id="rId18"/>
    <p:sldId id="271" r:id="rId19"/>
    <p:sldId id="269" r:id="rId20"/>
    <p:sldId id="261" r:id="rId21"/>
    <p:sldId id="284" r:id="rId22"/>
    <p:sldId id="286" r:id="rId23"/>
    <p:sldId id="288" r:id="rId24"/>
    <p:sldId id="289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C0"/>
    <a:srgbClr val="003399"/>
    <a:srgbClr val="D9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355" autoAdjust="0"/>
  </p:normalViewPr>
  <p:slideViewPr>
    <p:cSldViewPr>
      <p:cViewPr varScale="1">
        <p:scale>
          <a:sx n="73" d="100"/>
          <a:sy n="73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0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12,5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2007-2008 уч. года</c:v>
                </c:pt>
                <c:pt idx="1">
                  <c:v>конец 2007-2008 уч.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45284046035379E-2"/>
                  <c:y val="-2.191765481476996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75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96893280675206E-2"/>
                  <c:y val="-2.191765481476996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62,5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2007-2008 уч. года</c:v>
                </c:pt>
                <c:pt idx="1">
                  <c:v>конец 2007-2008 уч.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</c:v>
                </c:pt>
                <c:pt idx="1">
                  <c:v>62.5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7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25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25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2007-2008 уч. года</c:v>
                </c:pt>
                <c:pt idx="1">
                  <c:v>конец 2007-2008 уч.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6366976"/>
        <c:axId val="125224064"/>
        <c:axId val="0"/>
      </c:bar3DChart>
      <c:catAx>
        <c:axId val="14636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" baseline="0"/>
            </a:pPr>
            <a:endParaRPr lang="ru-RU"/>
          </a:p>
        </c:txPr>
        <c:crossAx val="125224064"/>
        <c:crosses val="autoZero"/>
        <c:auto val="1"/>
        <c:lblAlgn val="ctr"/>
        <c:lblOffset val="100"/>
        <c:noMultiLvlLbl val="0"/>
      </c:catAx>
      <c:valAx>
        <c:axId val="12522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366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FB0AA-A2D8-4CC4-95AC-773F3F388959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07BC11B0-88E3-48CC-922F-85EBCC8C42A8}">
      <dgm:prSet phldrT="[Текст]" custT="1"/>
      <dgm:spPr/>
      <dgm:t>
        <a:bodyPr/>
        <a:lstStyle/>
        <a:p>
          <a:r>
            <a:rPr lang="ru-RU" sz="2000" b="1" i="1" u="none" dirty="0" smtClean="0">
              <a:solidFill>
                <a:srgbClr val="FF0000"/>
              </a:solidFill>
            </a:rPr>
            <a:t>Высокий</a:t>
          </a:r>
          <a:r>
            <a:rPr lang="ru-RU" sz="2000" b="1" i="1" dirty="0" smtClean="0"/>
            <a:t>: </a:t>
          </a:r>
          <a:r>
            <a:rPr lang="ru-RU" sz="2000" i="1" dirty="0" smtClean="0"/>
            <a:t>Хорошо контачит с детьми, помогает воспитателям, собирает игрушки в ящики, с удовольствием выполняет поручения взрослых </a:t>
          </a:r>
          <a:endParaRPr lang="ru-RU" sz="2000" i="1" dirty="0"/>
        </a:p>
      </dgm:t>
    </dgm:pt>
    <dgm:pt modelId="{6D7E4D77-231C-4C16-9C82-F2F93C00BD8E}" type="parTrans" cxnId="{DB32349A-CF2C-4136-9AF3-678D0187D6C9}">
      <dgm:prSet/>
      <dgm:spPr/>
      <dgm:t>
        <a:bodyPr/>
        <a:lstStyle/>
        <a:p>
          <a:endParaRPr lang="ru-RU"/>
        </a:p>
      </dgm:t>
    </dgm:pt>
    <dgm:pt modelId="{0AF4213F-B130-487F-9BF0-98DBFD211AA9}" type="sibTrans" cxnId="{DB32349A-CF2C-4136-9AF3-678D0187D6C9}">
      <dgm:prSet/>
      <dgm:spPr/>
      <dgm:t>
        <a:bodyPr/>
        <a:lstStyle/>
        <a:p>
          <a:endParaRPr lang="ru-RU"/>
        </a:p>
      </dgm:t>
    </dgm:pt>
    <dgm:pt modelId="{DC4CFEC7-1432-4B2E-BB54-AB022EE1A8A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3">
                  <a:lumMod val="75000"/>
                </a:schemeClr>
              </a:solidFill>
            </a:rPr>
            <a:t>Средний</a:t>
          </a:r>
          <a:r>
            <a:rPr lang="ru-RU" sz="2000" b="1" i="1" dirty="0" smtClean="0"/>
            <a:t>:</a:t>
          </a:r>
          <a:r>
            <a:rPr lang="ru-RU" sz="2000" i="1" dirty="0" smtClean="0"/>
            <a:t>  Может подраться., не слушается взрослых, но может помочь, любит когда читают книжки, рисовать, лепить из пластилина, но если только это ему интересно</a:t>
          </a:r>
          <a:endParaRPr lang="ru-RU" sz="2000" i="1" dirty="0"/>
        </a:p>
      </dgm:t>
    </dgm:pt>
    <dgm:pt modelId="{7DF907B2-2699-47C0-8B0F-1B3A4E3B4459}" type="parTrans" cxnId="{CCDB40C8-3D26-49B1-86BA-70CC2B83477E}">
      <dgm:prSet/>
      <dgm:spPr/>
      <dgm:t>
        <a:bodyPr/>
        <a:lstStyle/>
        <a:p>
          <a:endParaRPr lang="ru-RU"/>
        </a:p>
      </dgm:t>
    </dgm:pt>
    <dgm:pt modelId="{364E5448-6409-46E0-A012-3C12C347471D}" type="sibTrans" cxnId="{CCDB40C8-3D26-49B1-86BA-70CC2B83477E}">
      <dgm:prSet/>
      <dgm:spPr/>
      <dgm:t>
        <a:bodyPr/>
        <a:lstStyle/>
        <a:p>
          <a:endParaRPr lang="ru-RU"/>
        </a:p>
      </dgm:t>
    </dgm:pt>
    <dgm:pt modelId="{309EE1BF-6E54-4A62-8E0C-398FE4B8A236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C0"/>
              </a:solidFill>
            </a:rPr>
            <a:t>Низкий</a:t>
          </a:r>
          <a:r>
            <a:rPr lang="ru-RU" sz="2000" b="1" i="1" dirty="0" smtClean="0"/>
            <a:t>:</a:t>
          </a:r>
          <a:r>
            <a:rPr lang="ru-RU" sz="2000" i="1" dirty="0" smtClean="0"/>
            <a:t> Если что-то сломает, то не сознается. Не любит что-либо делать, когда его попросят. Непоседлив, не любит слушать, когда детям читают книжки и старается отвлекать других детей.</a:t>
          </a:r>
          <a:endParaRPr lang="ru-RU" sz="2000" i="1" dirty="0"/>
        </a:p>
      </dgm:t>
    </dgm:pt>
    <dgm:pt modelId="{788B4DE1-9836-4DF5-98A7-F7AADC72D8E9}" type="parTrans" cxnId="{C4851E50-16CC-4C08-8FCF-DC45BAA7FE1C}">
      <dgm:prSet/>
      <dgm:spPr/>
      <dgm:t>
        <a:bodyPr/>
        <a:lstStyle/>
        <a:p>
          <a:endParaRPr lang="ru-RU"/>
        </a:p>
      </dgm:t>
    </dgm:pt>
    <dgm:pt modelId="{C5F13481-9195-47FE-BBDC-E1AB5860838E}" type="sibTrans" cxnId="{C4851E50-16CC-4C08-8FCF-DC45BAA7FE1C}">
      <dgm:prSet/>
      <dgm:spPr/>
      <dgm:t>
        <a:bodyPr/>
        <a:lstStyle/>
        <a:p>
          <a:endParaRPr lang="ru-RU"/>
        </a:p>
      </dgm:t>
    </dgm:pt>
    <dgm:pt modelId="{AC4E32C6-73AF-47D9-A3FF-07B990B6E275}" type="pres">
      <dgm:prSet presAssocID="{6E3FB0AA-A2D8-4CC4-95AC-773F3F388959}" presName="compositeShape" presStyleCnt="0">
        <dgm:presLayoutVars>
          <dgm:dir/>
          <dgm:resizeHandles/>
        </dgm:presLayoutVars>
      </dgm:prSet>
      <dgm:spPr/>
    </dgm:pt>
    <dgm:pt modelId="{78CDF34A-BC84-47C5-A064-A7ED80131927}" type="pres">
      <dgm:prSet presAssocID="{6E3FB0AA-A2D8-4CC4-95AC-773F3F388959}" presName="pyramid" presStyleLbl="node1" presStyleIdx="0" presStyleCnt="1" custLinFactNeighborX="3241" custLinFactNeighborY="-1308"/>
      <dgm:spPr/>
    </dgm:pt>
    <dgm:pt modelId="{1D56D5C1-0039-473E-962C-006AD7EA842D}" type="pres">
      <dgm:prSet presAssocID="{6E3FB0AA-A2D8-4CC4-95AC-773F3F388959}" presName="theList" presStyleCnt="0"/>
      <dgm:spPr/>
    </dgm:pt>
    <dgm:pt modelId="{2F7F5B75-98A1-411F-A89E-93D39C9F1B67}" type="pres">
      <dgm:prSet presAssocID="{07BC11B0-88E3-48CC-922F-85EBCC8C42A8}" presName="aNode" presStyleLbl="fgAcc1" presStyleIdx="0" presStyleCnt="3" custScaleX="160556" custLinFactNeighborX="12680" custLinFactNeighborY="2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B7434-0827-4FD2-9F48-85F035BB7732}" type="pres">
      <dgm:prSet presAssocID="{07BC11B0-88E3-48CC-922F-85EBCC8C42A8}" presName="aSpace" presStyleCnt="0"/>
      <dgm:spPr/>
    </dgm:pt>
    <dgm:pt modelId="{8CB4DCE4-4CE0-4399-AB0A-EC9A8CE76E3E}" type="pres">
      <dgm:prSet presAssocID="{DC4CFEC7-1432-4B2E-BB54-AB022EE1A8A3}" presName="aNode" presStyleLbl="fgAcc1" presStyleIdx="1" presStyleCnt="3" custScaleX="160556" custLinFactNeighborX="-57759" custLinFactNeighborY="-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0C4A1-544B-4BDE-AD03-35518F948AB5}" type="pres">
      <dgm:prSet presAssocID="{DC4CFEC7-1432-4B2E-BB54-AB022EE1A8A3}" presName="aSpace" presStyleCnt="0"/>
      <dgm:spPr/>
    </dgm:pt>
    <dgm:pt modelId="{CA3895D2-4140-42B2-86D0-BA72FC4C0B75}" type="pres">
      <dgm:prSet presAssocID="{309EE1BF-6E54-4A62-8E0C-398FE4B8A236}" presName="aNode" presStyleLbl="fgAcc1" presStyleIdx="2" presStyleCnt="3" custScaleX="161449" custScaleY="109994" custLinFactY="7390" custLinFactNeighborX="-215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7235D-78AF-4914-B0CA-9D44AF136F90}" type="pres">
      <dgm:prSet presAssocID="{309EE1BF-6E54-4A62-8E0C-398FE4B8A236}" presName="aSpace" presStyleCnt="0"/>
      <dgm:spPr/>
    </dgm:pt>
  </dgm:ptLst>
  <dgm:cxnLst>
    <dgm:cxn modelId="{CCDB40C8-3D26-49B1-86BA-70CC2B83477E}" srcId="{6E3FB0AA-A2D8-4CC4-95AC-773F3F388959}" destId="{DC4CFEC7-1432-4B2E-BB54-AB022EE1A8A3}" srcOrd="1" destOrd="0" parTransId="{7DF907B2-2699-47C0-8B0F-1B3A4E3B4459}" sibTransId="{364E5448-6409-46E0-A012-3C12C347471D}"/>
    <dgm:cxn modelId="{C4851E50-16CC-4C08-8FCF-DC45BAA7FE1C}" srcId="{6E3FB0AA-A2D8-4CC4-95AC-773F3F388959}" destId="{309EE1BF-6E54-4A62-8E0C-398FE4B8A236}" srcOrd="2" destOrd="0" parTransId="{788B4DE1-9836-4DF5-98A7-F7AADC72D8E9}" sibTransId="{C5F13481-9195-47FE-BBDC-E1AB5860838E}"/>
    <dgm:cxn modelId="{DB32349A-CF2C-4136-9AF3-678D0187D6C9}" srcId="{6E3FB0AA-A2D8-4CC4-95AC-773F3F388959}" destId="{07BC11B0-88E3-48CC-922F-85EBCC8C42A8}" srcOrd="0" destOrd="0" parTransId="{6D7E4D77-231C-4C16-9C82-F2F93C00BD8E}" sibTransId="{0AF4213F-B130-487F-9BF0-98DBFD211AA9}"/>
    <dgm:cxn modelId="{BA16F378-C846-41AD-8BA8-086723626EF2}" type="presOf" srcId="{6E3FB0AA-A2D8-4CC4-95AC-773F3F388959}" destId="{AC4E32C6-73AF-47D9-A3FF-07B990B6E275}" srcOrd="0" destOrd="0" presId="urn:microsoft.com/office/officeart/2005/8/layout/pyramid2"/>
    <dgm:cxn modelId="{A539962A-3F10-47D1-8AB5-FC02BBE3B8EF}" type="presOf" srcId="{DC4CFEC7-1432-4B2E-BB54-AB022EE1A8A3}" destId="{8CB4DCE4-4CE0-4399-AB0A-EC9A8CE76E3E}" srcOrd="0" destOrd="0" presId="urn:microsoft.com/office/officeart/2005/8/layout/pyramid2"/>
    <dgm:cxn modelId="{1759E9D1-1817-4190-8DA9-70415D5C5E47}" type="presOf" srcId="{07BC11B0-88E3-48CC-922F-85EBCC8C42A8}" destId="{2F7F5B75-98A1-411F-A89E-93D39C9F1B67}" srcOrd="0" destOrd="0" presId="urn:microsoft.com/office/officeart/2005/8/layout/pyramid2"/>
    <dgm:cxn modelId="{7E15F9FE-436C-43F6-BEF8-D1DD28B33606}" type="presOf" srcId="{309EE1BF-6E54-4A62-8E0C-398FE4B8A236}" destId="{CA3895D2-4140-42B2-86D0-BA72FC4C0B75}" srcOrd="0" destOrd="0" presId="urn:microsoft.com/office/officeart/2005/8/layout/pyramid2"/>
    <dgm:cxn modelId="{2D7EC60A-2CD1-4688-89E5-93EA711CBD0E}" type="presParOf" srcId="{AC4E32C6-73AF-47D9-A3FF-07B990B6E275}" destId="{78CDF34A-BC84-47C5-A064-A7ED80131927}" srcOrd="0" destOrd="0" presId="urn:microsoft.com/office/officeart/2005/8/layout/pyramid2"/>
    <dgm:cxn modelId="{E49C8A0A-090D-4A06-ADC1-F7A439E4E6AF}" type="presParOf" srcId="{AC4E32C6-73AF-47D9-A3FF-07B990B6E275}" destId="{1D56D5C1-0039-473E-962C-006AD7EA842D}" srcOrd="1" destOrd="0" presId="urn:microsoft.com/office/officeart/2005/8/layout/pyramid2"/>
    <dgm:cxn modelId="{F6FAF705-B2AD-42F3-BCA5-E24629DD71BC}" type="presParOf" srcId="{1D56D5C1-0039-473E-962C-006AD7EA842D}" destId="{2F7F5B75-98A1-411F-A89E-93D39C9F1B67}" srcOrd="0" destOrd="0" presId="urn:microsoft.com/office/officeart/2005/8/layout/pyramid2"/>
    <dgm:cxn modelId="{485D3FE9-5592-40E3-822F-0B1CFEC083D6}" type="presParOf" srcId="{1D56D5C1-0039-473E-962C-006AD7EA842D}" destId="{792B7434-0827-4FD2-9F48-85F035BB7732}" srcOrd="1" destOrd="0" presId="urn:microsoft.com/office/officeart/2005/8/layout/pyramid2"/>
    <dgm:cxn modelId="{DC8A69A1-95EB-4D26-86FF-CD841FEE5203}" type="presParOf" srcId="{1D56D5C1-0039-473E-962C-006AD7EA842D}" destId="{8CB4DCE4-4CE0-4399-AB0A-EC9A8CE76E3E}" srcOrd="2" destOrd="0" presId="urn:microsoft.com/office/officeart/2005/8/layout/pyramid2"/>
    <dgm:cxn modelId="{0324634A-3AF7-45BE-BA28-9A1E6545FEED}" type="presParOf" srcId="{1D56D5C1-0039-473E-962C-006AD7EA842D}" destId="{EDD0C4A1-544B-4BDE-AD03-35518F948AB5}" srcOrd="3" destOrd="0" presId="urn:microsoft.com/office/officeart/2005/8/layout/pyramid2"/>
    <dgm:cxn modelId="{BAD0ABD4-E3B5-46B9-A209-F363FE614EF6}" type="presParOf" srcId="{1D56D5C1-0039-473E-962C-006AD7EA842D}" destId="{CA3895D2-4140-42B2-86D0-BA72FC4C0B75}" srcOrd="4" destOrd="0" presId="urn:microsoft.com/office/officeart/2005/8/layout/pyramid2"/>
    <dgm:cxn modelId="{ED6F6086-935C-4B63-85E0-9F0D8A941E07}" type="presParOf" srcId="{1D56D5C1-0039-473E-962C-006AD7EA842D}" destId="{D277235D-78AF-4914-B0CA-9D44AF136F9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986C4-B41A-42B7-A525-7DFA795C0D53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</dgm:pt>
    <dgm:pt modelId="{208A2021-E13C-4070-8C25-CE1BD8D91469}">
      <dgm:prSet phldrT="[Текст]"/>
      <dgm:spPr/>
      <dgm:t>
        <a:bodyPr/>
        <a:lstStyle/>
        <a:p>
          <a:r>
            <a:rPr lang="ru-RU" b="1" i="1" dirty="0" smtClean="0"/>
            <a:t>I блок – «Мой дом – моя семья»</a:t>
          </a:r>
          <a:endParaRPr lang="ru-RU" i="1" dirty="0"/>
        </a:p>
      </dgm:t>
    </dgm:pt>
    <dgm:pt modelId="{D1831203-5D02-4410-97EC-5BA07B066C41}" type="parTrans" cxnId="{42B0CBD5-65AA-4483-AA98-CA431F584917}">
      <dgm:prSet/>
      <dgm:spPr/>
      <dgm:t>
        <a:bodyPr/>
        <a:lstStyle/>
        <a:p>
          <a:endParaRPr lang="ru-RU"/>
        </a:p>
      </dgm:t>
    </dgm:pt>
    <dgm:pt modelId="{F7540F4F-0A71-44C7-8D28-0627D35686EA}" type="sibTrans" cxnId="{42B0CBD5-65AA-4483-AA98-CA431F584917}">
      <dgm:prSet/>
      <dgm:spPr/>
      <dgm:t>
        <a:bodyPr/>
        <a:lstStyle/>
        <a:p>
          <a:endParaRPr lang="ru-RU"/>
        </a:p>
      </dgm:t>
    </dgm:pt>
    <dgm:pt modelId="{BB4788DE-F9A2-4488-98E4-1FE500088C0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/>
            <a:t>II блок – «Знакомим с русской народной культурой –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/>
            <a:t> творением    рук человеческих»</a:t>
          </a:r>
          <a:endParaRPr lang="ru-RU" sz="2000" i="1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BA21FA6E-3E50-42A5-B38A-37F4815BCAD4}" type="parTrans" cxnId="{3A28BFE2-8DAD-462B-B25C-C4A3C8BB1B4B}">
      <dgm:prSet/>
      <dgm:spPr/>
      <dgm:t>
        <a:bodyPr/>
        <a:lstStyle/>
        <a:p>
          <a:endParaRPr lang="ru-RU"/>
        </a:p>
      </dgm:t>
    </dgm:pt>
    <dgm:pt modelId="{768E2CFC-3F0E-400D-B0E6-089F2B54DA16}" type="sibTrans" cxnId="{3A28BFE2-8DAD-462B-B25C-C4A3C8BB1B4B}">
      <dgm:prSet/>
      <dgm:spPr/>
      <dgm:t>
        <a:bodyPr/>
        <a:lstStyle/>
        <a:p>
          <a:endParaRPr lang="ru-RU"/>
        </a:p>
      </dgm:t>
    </dgm:pt>
    <dgm:pt modelId="{66D76ABA-388F-472F-A7A7-A538958F8DD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/>
            <a:t>III блок – «Столица нашей Родины – Москва,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/>
            <a:t> моя малая родина – Алексеевка»</a:t>
          </a:r>
          <a:endParaRPr lang="ru-RU" sz="2000" i="1" dirty="0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DD6131AD-9734-40FA-8F1B-990FD9781F35}" type="parTrans" cxnId="{FED6879B-64C4-4481-A9EC-BBEE68500B96}">
      <dgm:prSet/>
      <dgm:spPr/>
      <dgm:t>
        <a:bodyPr/>
        <a:lstStyle/>
        <a:p>
          <a:endParaRPr lang="ru-RU"/>
        </a:p>
      </dgm:t>
    </dgm:pt>
    <dgm:pt modelId="{18A246E0-B6A2-4E9B-ABAC-365D9210DC22}" type="sibTrans" cxnId="{FED6879B-64C4-4481-A9EC-BBEE68500B96}">
      <dgm:prSet/>
      <dgm:spPr/>
      <dgm:t>
        <a:bodyPr/>
        <a:lstStyle/>
        <a:p>
          <a:endParaRPr lang="ru-RU"/>
        </a:p>
      </dgm:t>
    </dgm:pt>
    <dgm:pt modelId="{57790DFB-AA59-482C-B255-3004D4FAEC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/>
            <a:t>IV блок – «Планета Земля – колыбель человечества»</a:t>
          </a:r>
          <a:endParaRPr lang="ru-RU" sz="2400" i="1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34656CD5-0972-44E9-8961-09017FC98669}" type="parTrans" cxnId="{1569C8E6-2C77-411F-A72A-49065BC427B4}">
      <dgm:prSet/>
      <dgm:spPr/>
      <dgm:t>
        <a:bodyPr/>
        <a:lstStyle/>
        <a:p>
          <a:endParaRPr lang="ru-RU"/>
        </a:p>
      </dgm:t>
    </dgm:pt>
    <dgm:pt modelId="{519C43C1-1208-4881-A888-E6592F2E8FCD}" type="sibTrans" cxnId="{1569C8E6-2C77-411F-A72A-49065BC427B4}">
      <dgm:prSet/>
      <dgm:spPr/>
      <dgm:t>
        <a:bodyPr/>
        <a:lstStyle/>
        <a:p>
          <a:endParaRPr lang="ru-RU"/>
        </a:p>
      </dgm:t>
    </dgm:pt>
    <dgm:pt modelId="{B921A950-5F31-4FB1-B239-24DFA747AE7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/>
            <a:t>V блок – «Ратный подвиг защитников Отечества.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/>
            <a:t> Путешествие в историю»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B695A788-590C-48EC-9B36-A9E4DF6A2828}" type="parTrans" cxnId="{E6E5AA4F-5409-4F3B-B7B3-973640447D49}">
      <dgm:prSet/>
      <dgm:spPr/>
      <dgm:t>
        <a:bodyPr/>
        <a:lstStyle/>
        <a:p>
          <a:endParaRPr lang="ru-RU"/>
        </a:p>
      </dgm:t>
    </dgm:pt>
    <dgm:pt modelId="{9A4DB2A9-08D8-46A0-B5CC-2AE46EAC88EF}" type="sibTrans" cxnId="{E6E5AA4F-5409-4F3B-B7B3-973640447D49}">
      <dgm:prSet/>
      <dgm:spPr/>
      <dgm:t>
        <a:bodyPr/>
        <a:lstStyle/>
        <a:p>
          <a:endParaRPr lang="ru-RU"/>
        </a:p>
      </dgm:t>
    </dgm:pt>
    <dgm:pt modelId="{F82229B8-3D4D-434A-A029-11ECD6372F83}">
      <dgm:prSet custT="1"/>
      <dgm:spPr/>
      <dgm:t>
        <a:bodyPr/>
        <a:lstStyle/>
        <a:p>
          <a:r>
            <a:rPr lang="ru-RU" sz="2800" b="1" i="1" dirty="0" smtClean="0"/>
            <a:t>VI блок – «Святые земли русской»</a:t>
          </a:r>
          <a:endParaRPr lang="ru-RU" sz="2800" i="1" dirty="0"/>
        </a:p>
      </dgm:t>
    </dgm:pt>
    <dgm:pt modelId="{B7DBB727-7F0C-48F5-B187-76DD4D942502}" type="parTrans" cxnId="{7739A019-8A6A-4477-8FA5-F95CD6FBBA0E}">
      <dgm:prSet/>
      <dgm:spPr/>
      <dgm:t>
        <a:bodyPr/>
        <a:lstStyle/>
        <a:p>
          <a:endParaRPr lang="ru-RU"/>
        </a:p>
      </dgm:t>
    </dgm:pt>
    <dgm:pt modelId="{F60E396B-A457-4990-A0E9-809AB5952187}" type="sibTrans" cxnId="{7739A019-8A6A-4477-8FA5-F95CD6FBBA0E}">
      <dgm:prSet/>
      <dgm:spPr/>
      <dgm:t>
        <a:bodyPr/>
        <a:lstStyle/>
        <a:p>
          <a:endParaRPr lang="ru-RU"/>
        </a:p>
      </dgm:t>
    </dgm:pt>
    <dgm:pt modelId="{26B837D5-E11D-433B-A201-353BFE666455}" type="pres">
      <dgm:prSet presAssocID="{B27986C4-B41A-42B7-A525-7DFA795C0D53}" presName="linearFlow" presStyleCnt="0">
        <dgm:presLayoutVars>
          <dgm:dir/>
          <dgm:resizeHandles val="exact"/>
        </dgm:presLayoutVars>
      </dgm:prSet>
      <dgm:spPr/>
    </dgm:pt>
    <dgm:pt modelId="{FDF75579-2F18-476A-9B4C-7A8E75C31B50}" type="pres">
      <dgm:prSet presAssocID="{208A2021-E13C-4070-8C25-CE1BD8D91469}" presName="composite" presStyleCnt="0"/>
      <dgm:spPr/>
    </dgm:pt>
    <dgm:pt modelId="{E106E161-7268-4EE6-8C3C-0CA15CD38342}" type="pres">
      <dgm:prSet presAssocID="{208A2021-E13C-4070-8C25-CE1BD8D91469}" presName="imgShp" presStyleLbl="fgImgPlace1" presStyleIdx="0" presStyleCnt="6" custLinFactX="-25202" custLinFactNeighborX="-100000" custLinFactNeighborY="-59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C432EE-E904-47D6-A562-9B322EAFF423}" type="pres">
      <dgm:prSet presAssocID="{208A2021-E13C-4070-8C25-CE1BD8D91469}" presName="txShp" presStyleLbl="node1" presStyleIdx="0" presStyleCnt="6" custScaleX="136705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7B0F3-00C8-41AE-94C5-6E0B33F4798E}" type="pres">
      <dgm:prSet presAssocID="{F7540F4F-0A71-44C7-8D28-0627D35686EA}" presName="spacing" presStyleCnt="0"/>
      <dgm:spPr/>
    </dgm:pt>
    <dgm:pt modelId="{2D1818C5-42F2-4F50-BA23-4065775C48C7}" type="pres">
      <dgm:prSet presAssocID="{BB4788DE-F9A2-4488-98E4-1FE500088C0C}" presName="composite" presStyleCnt="0"/>
      <dgm:spPr/>
    </dgm:pt>
    <dgm:pt modelId="{B29808A1-5CA3-469F-A970-72D572A6A00A}" type="pres">
      <dgm:prSet presAssocID="{BB4788DE-F9A2-4488-98E4-1FE500088C0C}" presName="imgShp" presStyleLbl="fgImgPlace1" presStyleIdx="1" presStyleCnt="6" custLinFactX="-25202" custLinFactNeighborX="-100000" custLinFactNeighborY="-12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87DDF4-E5EB-46C6-9437-F69C58FB2B5D}" type="pres">
      <dgm:prSet presAssocID="{BB4788DE-F9A2-4488-98E4-1FE500088C0C}" presName="txShp" presStyleLbl="node1" presStyleIdx="1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1C4B-A7E0-4CD3-A560-888015CD157A}" type="pres">
      <dgm:prSet presAssocID="{768E2CFC-3F0E-400D-B0E6-089F2B54DA16}" presName="spacing" presStyleCnt="0"/>
      <dgm:spPr/>
    </dgm:pt>
    <dgm:pt modelId="{4B4F1337-C4D3-41DE-ABC2-A90E9735FF70}" type="pres">
      <dgm:prSet presAssocID="{66D76ABA-388F-472F-A7A7-A538958F8DD0}" presName="composite" presStyleCnt="0"/>
      <dgm:spPr/>
    </dgm:pt>
    <dgm:pt modelId="{A4414F9D-5CC2-4C88-B4E1-DAC0AD10D6F0}" type="pres">
      <dgm:prSet presAssocID="{66D76ABA-388F-472F-A7A7-A538958F8DD0}" presName="imgShp" presStyleLbl="fgImgPlace1" presStyleIdx="2" presStyleCnt="6" custLinFactX="-25202" custLinFactNeighborX="-100000" custLinFactNeighborY="-69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CD2A88E-9800-4C7F-9BC8-ED16DC6C7701}" type="pres">
      <dgm:prSet presAssocID="{66D76ABA-388F-472F-A7A7-A538958F8DD0}" presName="txShp" presStyleLbl="node1" presStyleIdx="2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CD447-68EF-4115-9B5A-3AB611604E79}" type="pres">
      <dgm:prSet presAssocID="{18A246E0-B6A2-4E9B-ABAC-365D9210DC22}" presName="spacing" presStyleCnt="0"/>
      <dgm:spPr/>
    </dgm:pt>
    <dgm:pt modelId="{CA45B3D6-FB70-455A-808D-5E500FA0286E}" type="pres">
      <dgm:prSet presAssocID="{57790DFB-AA59-482C-B255-3004D4FAEC1D}" presName="composite" presStyleCnt="0"/>
      <dgm:spPr/>
    </dgm:pt>
    <dgm:pt modelId="{478CDB24-B787-40A9-92E6-338499988E17}" type="pres">
      <dgm:prSet presAssocID="{57790DFB-AA59-482C-B255-3004D4FAEC1D}" presName="imgShp" presStyleLbl="fgImgPlace1" presStyleIdx="3" presStyleCnt="6" custLinFactX="-25202" custLinFactNeighborX="-100000" custLinFactNeighborY="-22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3F6CA86-8821-473E-B277-00E93EBB083E}" type="pres">
      <dgm:prSet presAssocID="{57790DFB-AA59-482C-B255-3004D4FAEC1D}" presName="txShp" presStyleLbl="node1" presStyleIdx="3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0BEF5-BD72-4BD3-B2B7-AE6B6CEBDB8A}" type="pres">
      <dgm:prSet presAssocID="{519C43C1-1208-4881-A888-E6592F2E8FCD}" presName="spacing" presStyleCnt="0"/>
      <dgm:spPr/>
    </dgm:pt>
    <dgm:pt modelId="{A3511FC8-CEB3-4CAF-9BC0-59D2E7709995}" type="pres">
      <dgm:prSet presAssocID="{B921A950-5F31-4FB1-B239-24DFA747AE7A}" presName="composite" presStyleCnt="0"/>
      <dgm:spPr/>
    </dgm:pt>
    <dgm:pt modelId="{97D050EB-5523-4AFE-AAA9-D3A67F13FF1E}" type="pres">
      <dgm:prSet presAssocID="{B921A950-5F31-4FB1-B239-24DFA747AE7A}" presName="imgShp" presStyleLbl="fgImgPlace1" presStyleIdx="4" presStyleCnt="6" custLinFactX="-14855" custLinFactNeighborX="-100000" custLinFactNeighborY="-79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92996F8-E0AF-46DC-9E17-C405FFA59D88}" type="pres">
      <dgm:prSet presAssocID="{B921A950-5F31-4FB1-B239-24DFA747AE7A}" presName="txShp" presStyleLbl="node1" presStyleIdx="4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DF0C0-00FE-409A-828F-67C0431D5A72}" type="pres">
      <dgm:prSet presAssocID="{9A4DB2A9-08D8-46A0-B5CC-2AE46EAC88EF}" presName="spacing" presStyleCnt="0"/>
      <dgm:spPr/>
    </dgm:pt>
    <dgm:pt modelId="{2B8525C2-B60D-4585-A7B8-9570D9105547}" type="pres">
      <dgm:prSet presAssocID="{F82229B8-3D4D-434A-A029-11ECD6372F83}" presName="composite" presStyleCnt="0"/>
      <dgm:spPr/>
    </dgm:pt>
    <dgm:pt modelId="{515FE7ED-3EAC-4D9D-9E8D-8CAFE90B24A6}" type="pres">
      <dgm:prSet presAssocID="{F82229B8-3D4D-434A-A029-11ECD6372F83}" presName="imgShp" presStyleLbl="fgImgPlace1" presStyleIdx="5" presStyleCnt="6" custLinFactX="-4508" custLinFactNeighborX="-100000" custLinFactNeighborY="-330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F6EAAAF-C087-4EAC-8070-5382D2961BA2}" type="pres">
      <dgm:prSet presAssocID="{F82229B8-3D4D-434A-A029-11ECD6372F83}" presName="txShp" presStyleLbl="node1" presStyleIdx="5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9AED3-3DDB-473A-BD07-0052143ADDCE}" type="presOf" srcId="{B27986C4-B41A-42B7-A525-7DFA795C0D53}" destId="{26B837D5-E11D-433B-A201-353BFE666455}" srcOrd="0" destOrd="0" presId="urn:microsoft.com/office/officeart/2005/8/layout/vList3#1"/>
    <dgm:cxn modelId="{1569C8E6-2C77-411F-A72A-49065BC427B4}" srcId="{B27986C4-B41A-42B7-A525-7DFA795C0D53}" destId="{57790DFB-AA59-482C-B255-3004D4FAEC1D}" srcOrd="3" destOrd="0" parTransId="{34656CD5-0972-44E9-8961-09017FC98669}" sibTransId="{519C43C1-1208-4881-A888-E6592F2E8FCD}"/>
    <dgm:cxn modelId="{E6E5AA4F-5409-4F3B-B7B3-973640447D49}" srcId="{B27986C4-B41A-42B7-A525-7DFA795C0D53}" destId="{B921A950-5F31-4FB1-B239-24DFA747AE7A}" srcOrd="4" destOrd="0" parTransId="{B695A788-590C-48EC-9B36-A9E4DF6A2828}" sibTransId="{9A4DB2A9-08D8-46A0-B5CC-2AE46EAC88EF}"/>
    <dgm:cxn modelId="{0C172BAF-A978-4081-96FB-B5293FE423B7}" type="presOf" srcId="{208A2021-E13C-4070-8C25-CE1BD8D91469}" destId="{5AC432EE-E904-47D6-A562-9B322EAFF423}" srcOrd="0" destOrd="0" presId="urn:microsoft.com/office/officeart/2005/8/layout/vList3#1"/>
    <dgm:cxn modelId="{3A28BFE2-8DAD-462B-B25C-C4A3C8BB1B4B}" srcId="{B27986C4-B41A-42B7-A525-7DFA795C0D53}" destId="{BB4788DE-F9A2-4488-98E4-1FE500088C0C}" srcOrd="1" destOrd="0" parTransId="{BA21FA6E-3E50-42A5-B38A-37F4815BCAD4}" sibTransId="{768E2CFC-3F0E-400D-B0E6-089F2B54DA16}"/>
    <dgm:cxn modelId="{83E24832-EF76-4A1F-8ECF-8513B37DB6E0}" type="presOf" srcId="{F82229B8-3D4D-434A-A029-11ECD6372F83}" destId="{3F6EAAAF-C087-4EAC-8070-5382D2961BA2}" srcOrd="0" destOrd="0" presId="urn:microsoft.com/office/officeart/2005/8/layout/vList3#1"/>
    <dgm:cxn modelId="{2C0D938A-B078-4805-B23A-127A42860ECA}" type="presOf" srcId="{BB4788DE-F9A2-4488-98E4-1FE500088C0C}" destId="{9987DDF4-E5EB-46C6-9437-F69C58FB2B5D}" srcOrd="0" destOrd="0" presId="urn:microsoft.com/office/officeart/2005/8/layout/vList3#1"/>
    <dgm:cxn modelId="{FED6879B-64C4-4481-A9EC-BBEE68500B96}" srcId="{B27986C4-B41A-42B7-A525-7DFA795C0D53}" destId="{66D76ABA-388F-472F-A7A7-A538958F8DD0}" srcOrd="2" destOrd="0" parTransId="{DD6131AD-9734-40FA-8F1B-990FD9781F35}" sibTransId="{18A246E0-B6A2-4E9B-ABAC-365D9210DC22}"/>
    <dgm:cxn modelId="{B5AC6C56-E531-4054-8687-AB558D9C04CB}" type="presOf" srcId="{66D76ABA-388F-472F-A7A7-A538958F8DD0}" destId="{CCD2A88E-9800-4C7F-9BC8-ED16DC6C7701}" srcOrd="0" destOrd="0" presId="urn:microsoft.com/office/officeart/2005/8/layout/vList3#1"/>
    <dgm:cxn modelId="{7739A019-8A6A-4477-8FA5-F95CD6FBBA0E}" srcId="{B27986C4-B41A-42B7-A525-7DFA795C0D53}" destId="{F82229B8-3D4D-434A-A029-11ECD6372F83}" srcOrd="5" destOrd="0" parTransId="{B7DBB727-7F0C-48F5-B187-76DD4D942502}" sibTransId="{F60E396B-A457-4990-A0E9-809AB5952187}"/>
    <dgm:cxn modelId="{42B0CBD5-65AA-4483-AA98-CA431F584917}" srcId="{B27986C4-B41A-42B7-A525-7DFA795C0D53}" destId="{208A2021-E13C-4070-8C25-CE1BD8D91469}" srcOrd="0" destOrd="0" parTransId="{D1831203-5D02-4410-97EC-5BA07B066C41}" sibTransId="{F7540F4F-0A71-44C7-8D28-0627D35686EA}"/>
    <dgm:cxn modelId="{69870A80-CA5F-4CD0-A23F-451AC5FBD92A}" type="presOf" srcId="{57790DFB-AA59-482C-B255-3004D4FAEC1D}" destId="{23F6CA86-8821-473E-B277-00E93EBB083E}" srcOrd="0" destOrd="0" presId="urn:microsoft.com/office/officeart/2005/8/layout/vList3#1"/>
    <dgm:cxn modelId="{7D0FB7E9-5E88-4679-BC34-0D39A08EB373}" type="presOf" srcId="{B921A950-5F31-4FB1-B239-24DFA747AE7A}" destId="{792996F8-E0AF-46DC-9E17-C405FFA59D88}" srcOrd="0" destOrd="0" presId="urn:microsoft.com/office/officeart/2005/8/layout/vList3#1"/>
    <dgm:cxn modelId="{D3655A17-68FB-427A-9500-9348CB42D576}" type="presParOf" srcId="{26B837D5-E11D-433B-A201-353BFE666455}" destId="{FDF75579-2F18-476A-9B4C-7A8E75C31B50}" srcOrd="0" destOrd="0" presId="urn:microsoft.com/office/officeart/2005/8/layout/vList3#1"/>
    <dgm:cxn modelId="{9D0DA719-9993-44A4-A1CF-86999292D54A}" type="presParOf" srcId="{FDF75579-2F18-476A-9B4C-7A8E75C31B50}" destId="{E106E161-7268-4EE6-8C3C-0CA15CD38342}" srcOrd="0" destOrd="0" presId="urn:microsoft.com/office/officeart/2005/8/layout/vList3#1"/>
    <dgm:cxn modelId="{143BDE77-0D0F-4A97-BFC1-F89B2CAE7A57}" type="presParOf" srcId="{FDF75579-2F18-476A-9B4C-7A8E75C31B50}" destId="{5AC432EE-E904-47D6-A562-9B322EAFF423}" srcOrd="1" destOrd="0" presId="urn:microsoft.com/office/officeart/2005/8/layout/vList3#1"/>
    <dgm:cxn modelId="{5443017F-304F-426F-B2EE-CA6B1E7A0C0A}" type="presParOf" srcId="{26B837D5-E11D-433B-A201-353BFE666455}" destId="{FD47B0F3-00C8-41AE-94C5-6E0B33F4798E}" srcOrd="1" destOrd="0" presId="urn:microsoft.com/office/officeart/2005/8/layout/vList3#1"/>
    <dgm:cxn modelId="{A6254812-C7A4-4E50-8490-FF658C4BFEC4}" type="presParOf" srcId="{26B837D5-E11D-433B-A201-353BFE666455}" destId="{2D1818C5-42F2-4F50-BA23-4065775C48C7}" srcOrd="2" destOrd="0" presId="urn:microsoft.com/office/officeart/2005/8/layout/vList3#1"/>
    <dgm:cxn modelId="{BE1E3ED0-D16E-4123-BDAA-76ABDB061344}" type="presParOf" srcId="{2D1818C5-42F2-4F50-BA23-4065775C48C7}" destId="{B29808A1-5CA3-469F-A970-72D572A6A00A}" srcOrd="0" destOrd="0" presId="urn:microsoft.com/office/officeart/2005/8/layout/vList3#1"/>
    <dgm:cxn modelId="{682A7F15-723F-44D6-93A6-74FA28FEA2A4}" type="presParOf" srcId="{2D1818C5-42F2-4F50-BA23-4065775C48C7}" destId="{9987DDF4-E5EB-46C6-9437-F69C58FB2B5D}" srcOrd="1" destOrd="0" presId="urn:microsoft.com/office/officeart/2005/8/layout/vList3#1"/>
    <dgm:cxn modelId="{B3E17BFC-C77B-4625-BE23-04A43E5382A9}" type="presParOf" srcId="{26B837D5-E11D-433B-A201-353BFE666455}" destId="{67E41C4B-A7E0-4CD3-A560-888015CD157A}" srcOrd="3" destOrd="0" presId="urn:microsoft.com/office/officeart/2005/8/layout/vList3#1"/>
    <dgm:cxn modelId="{59175220-764A-4D3F-B3BD-17A9FD11F0F1}" type="presParOf" srcId="{26B837D5-E11D-433B-A201-353BFE666455}" destId="{4B4F1337-C4D3-41DE-ABC2-A90E9735FF70}" srcOrd="4" destOrd="0" presId="urn:microsoft.com/office/officeart/2005/8/layout/vList3#1"/>
    <dgm:cxn modelId="{757AECAE-2B49-4D2F-8028-D325231D849C}" type="presParOf" srcId="{4B4F1337-C4D3-41DE-ABC2-A90E9735FF70}" destId="{A4414F9D-5CC2-4C88-B4E1-DAC0AD10D6F0}" srcOrd="0" destOrd="0" presId="urn:microsoft.com/office/officeart/2005/8/layout/vList3#1"/>
    <dgm:cxn modelId="{AEE1AFF1-BADA-4D4C-B3CA-B434A61CB45E}" type="presParOf" srcId="{4B4F1337-C4D3-41DE-ABC2-A90E9735FF70}" destId="{CCD2A88E-9800-4C7F-9BC8-ED16DC6C7701}" srcOrd="1" destOrd="0" presId="urn:microsoft.com/office/officeart/2005/8/layout/vList3#1"/>
    <dgm:cxn modelId="{4BE61057-8839-4E56-9F50-3088E1E1FC33}" type="presParOf" srcId="{26B837D5-E11D-433B-A201-353BFE666455}" destId="{5C1CD447-68EF-4115-9B5A-3AB611604E79}" srcOrd="5" destOrd="0" presId="urn:microsoft.com/office/officeart/2005/8/layout/vList3#1"/>
    <dgm:cxn modelId="{D56A5EC7-DE19-4C39-875A-603887261F88}" type="presParOf" srcId="{26B837D5-E11D-433B-A201-353BFE666455}" destId="{CA45B3D6-FB70-455A-808D-5E500FA0286E}" srcOrd="6" destOrd="0" presId="urn:microsoft.com/office/officeart/2005/8/layout/vList3#1"/>
    <dgm:cxn modelId="{2678E6CB-F8C3-4CDC-98E3-D7BD9DF6E09D}" type="presParOf" srcId="{CA45B3D6-FB70-455A-808D-5E500FA0286E}" destId="{478CDB24-B787-40A9-92E6-338499988E17}" srcOrd="0" destOrd="0" presId="urn:microsoft.com/office/officeart/2005/8/layout/vList3#1"/>
    <dgm:cxn modelId="{E0EB3B46-CF3B-4324-80F2-D8E5F86DE004}" type="presParOf" srcId="{CA45B3D6-FB70-455A-808D-5E500FA0286E}" destId="{23F6CA86-8821-473E-B277-00E93EBB083E}" srcOrd="1" destOrd="0" presId="urn:microsoft.com/office/officeart/2005/8/layout/vList3#1"/>
    <dgm:cxn modelId="{C002F5B8-E6CC-4273-AD3B-B3E9F88EA3AC}" type="presParOf" srcId="{26B837D5-E11D-433B-A201-353BFE666455}" destId="{E4A0BEF5-BD72-4BD3-B2B7-AE6B6CEBDB8A}" srcOrd="7" destOrd="0" presId="urn:microsoft.com/office/officeart/2005/8/layout/vList3#1"/>
    <dgm:cxn modelId="{16AEA23B-BB32-4BC2-B389-FD73869910D1}" type="presParOf" srcId="{26B837D5-E11D-433B-A201-353BFE666455}" destId="{A3511FC8-CEB3-4CAF-9BC0-59D2E7709995}" srcOrd="8" destOrd="0" presId="urn:microsoft.com/office/officeart/2005/8/layout/vList3#1"/>
    <dgm:cxn modelId="{215A80C9-9C49-4F35-BFB4-561BC77B4619}" type="presParOf" srcId="{A3511FC8-CEB3-4CAF-9BC0-59D2E7709995}" destId="{97D050EB-5523-4AFE-AAA9-D3A67F13FF1E}" srcOrd="0" destOrd="0" presId="urn:microsoft.com/office/officeart/2005/8/layout/vList3#1"/>
    <dgm:cxn modelId="{3B374FA9-8977-4304-995F-E7F0BE5D0D93}" type="presParOf" srcId="{A3511FC8-CEB3-4CAF-9BC0-59D2E7709995}" destId="{792996F8-E0AF-46DC-9E17-C405FFA59D88}" srcOrd="1" destOrd="0" presId="urn:microsoft.com/office/officeart/2005/8/layout/vList3#1"/>
    <dgm:cxn modelId="{C8E92BB3-20CC-463A-B466-23E5ECDB3A31}" type="presParOf" srcId="{26B837D5-E11D-433B-A201-353BFE666455}" destId="{A1FDF0C0-00FE-409A-828F-67C0431D5A72}" srcOrd="9" destOrd="0" presId="urn:microsoft.com/office/officeart/2005/8/layout/vList3#1"/>
    <dgm:cxn modelId="{1E7F3B2C-1243-443A-B3B8-FB74DF3432E6}" type="presParOf" srcId="{26B837D5-E11D-433B-A201-353BFE666455}" destId="{2B8525C2-B60D-4585-A7B8-9570D9105547}" srcOrd="10" destOrd="0" presId="urn:microsoft.com/office/officeart/2005/8/layout/vList3#1"/>
    <dgm:cxn modelId="{DDFD389D-383D-4812-8C1D-8B233800E674}" type="presParOf" srcId="{2B8525C2-B60D-4585-A7B8-9570D9105547}" destId="{515FE7ED-3EAC-4D9D-9E8D-8CAFE90B24A6}" srcOrd="0" destOrd="0" presId="urn:microsoft.com/office/officeart/2005/8/layout/vList3#1"/>
    <dgm:cxn modelId="{EDDD103F-D77D-4757-8D38-69430401C27A}" type="presParOf" srcId="{2B8525C2-B60D-4585-A7B8-9570D9105547}" destId="{3F6EAAAF-C087-4EAC-8070-5382D2961BA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65567-BFD3-4AA0-94F1-40FE0047DF0E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D9BA0E-625B-480F-8ABB-6B1D22526CDB}">
      <dgm:prSet phldrT="[Текст]" custT="1"/>
      <dgm:spPr/>
      <dgm:t>
        <a:bodyPr/>
        <a:lstStyle/>
        <a:p>
          <a:r>
            <a:rPr lang="ru-RU" sz="1400" b="1" i="1" dirty="0" smtClean="0"/>
            <a:t>Наглядный метод</a:t>
          </a:r>
          <a:r>
            <a:rPr lang="ru-RU" sz="1400" i="1" dirty="0" smtClean="0"/>
            <a:t> </a:t>
          </a:r>
          <a:endParaRPr lang="ru-RU" sz="1400" i="1" dirty="0"/>
        </a:p>
      </dgm:t>
    </dgm:pt>
    <dgm:pt modelId="{2D81F50F-66A3-4A46-BCB3-B0626AAF5405}" type="parTrans" cxnId="{BBD0CB8A-CEF3-4676-BA67-71AAF4C45F26}">
      <dgm:prSet/>
      <dgm:spPr/>
      <dgm:t>
        <a:bodyPr/>
        <a:lstStyle/>
        <a:p>
          <a:endParaRPr lang="ru-RU"/>
        </a:p>
      </dgm:t>
    </dgm:pt>
    <dgm:pt modelId="{5D81D972-78D2-4737-97D1-A2D4FFC06DE3}" type="sibTrans" cxnId="{BBD0CB8A-CEF3-4676-BA67-71AAF4C45F26}">
      <dgm:prSet/>
      <dgm:spPr/>
      <dgm:t>
        <a:bodyPr/>
        <a:lstStyle/>
        <a:p>
          <a:endParaRPr lang="ru-RU"/>
        </a:p>
      </dgm:t>
    </dgm:pt>
    <dgm:pt modelId="{6C85791C-B71D-4669-A82F-B3353EF712AF}">
      <dgm:prSet phldrT="[Текст]" custT="1"/>
      <dgm:spPr/>
      <dgm:t>
        <a:bodyPr/>
        <a:lstStyle/>
        <a:p>
          <a:r>
            <a:rPr lang="ru-RU" sz="1400" i="1" dirty="0" smtClean="0"/>
            <a:t>картины, иллюстрации, репродукции икон</a:t>
          </a:r>
          <a:endParaRPr lang="ru-RU" sz="1400" dirty="0"/>
        </a:p>
      </dgm:t>
    </dgm:pt>
    <dgm:pt modelId="{99949FA8-F5F5-41F8-992D-84AF4DBF1104}" type="parTrans" cxnId="{7C48170D-41AD-4182-A771-B689792D3EFA}">
      <dgm:prSet/>
      <dgm:spPr/>
      <dgm:t>
        <a:bodyPr/>
        <a:lstStyle/>
        <a:p>
          <a:endParaRPr lang="ru-RU"/>
        </a:p>
      </dgm:t>
    </dgm:pt>
    <dgm:pt modelId="{B501C923-9722-4D2E-BDCE-35ECE3C41B72}" type="sibTrans" cxnId="{7C48170D-41AD-4182-A771-B689792D3EFA}">
      <dgm:prSet/>
      <dgm:spPr/>
      <dgm:t>
        <a:bodyPr/>
        <a:lstStyle/>
        <a:p>
          <a:endParaRPr lang="ru-RU"/>
        </a:p>
      </dgm:t>
    </dgm:pt>
    <dgm:pt modelId="{70081298-5089-4168-A572-E147FF6DB78A}">
      <dgm:prSet phldrT="[Текст]" custT="1"/>
      <dgm:spPr/>
      <dgm:t>
        <a:bodyPr/>
        <a:lstStyle/>
        <a:p>
          <a:r>
            <a:rPr lang="ru-RU" sz="1400" i="1" dirty="0" smtClean="0"/>
            <a:t>просмотр фото- и видеоматериалов</a:t>
          </a:r>
          <a:endParaRPr lang="ru-RU" sz="1400" dirty="0"/>
        </a:p>
      </dgm:t>
    </dgm:pt>
    <dgm:pt modelId="{FB40B8C1-6A60-4135-9376-A4733BCD63EE}" type="parTrans" cxnId="{AF02412C-DBDC-4C5F-A82C-D89657F195A1}">
      <dgm:prSet/>
      <dgm:spPr/>
      <dgm:t>
        <a:bodyPr/>
        <a:lstStyle/>
        <a:p>
          <a:endParaRPr lang="ru-RU"/>
        </a:p>
      </dgm:t>
    </dgm:pt>
    <dgm:pt modelId="{9518A3B1-62A1-417D-837A-2CB48EC04982}" type="sibTrans" cxnId="{AF02412C-DBDC-4C5F-A82C-D89657F195A1}">
      <dgm:prSet/>
      <dgm:spPr/>
      <dgm:t>
        <a:bodyPr/>
        <a:lstStyle/>
        <a:p>
          <a:endParaRPr lang="ru-RU"/>
        </a:p>
      </dgm:t>
    </dgm:pt>
    <dgm:pt modelId="{9BDD1CE5-8824-46F6-A6BA-19CF1EF5868D}">
      <dgm:prSet phldrT="[Текст]" custT="1"/>
      <dgm:spPr/>
      <dgm:t>
        <a:bodyPr/>
        <a:lstStyle/>
        <a:p>
          <a:r>
            <a:rPr lang="ru-RU" sz="1400" i="1" dirty="0" smtClean="0"/>
            <a:t>экскурсии в храм</a:t>
          </a:r>
          <a:endParaRPr lang="ru-RU" sz="1400" dirty="0"/>
        </a:p>
      </dgm:t>
    </dgm:pt>
    <dgm:pt modelId="{0CDA989D-457A-4285-A2E6-7182C1AA8C7B}" type="parTrans" cxnId="{3CA768D2-17A3-466D-BC71-A55D7343ECA2}">
      <dgm:prSet/>
      <dgm:spPr/>
      <dgm:t>
        <a:bodyPr/>
        <a:lstStyle/>
        <a:p>
          <a:endParaRPr lang="ru-RU"/>
        </a:p>
      </dgm:t>
    </dgm:pt>
    <dgm:pt modelId="{A3B2A5EF-9A68-4787-943B-646CC82F3F94}" type="sibTrans" cxnId="{3CA768D2-17A3-466D-BC71-A55D7343ECA2}">
      <dgm:prSet/>
      <dgm:spPr/>
      <dgm:t>
        <a:bodyPr/>
        <a:lstStyle/>
        <a:p>
          <a:endParaRPr lang="ru-RU"/>
        </a:p>
      </dgm:t>
    </dgm:pt>
    <dgm:pt modelId="{C58D0699-166D-45E8-91E6-7E882DA60DCF}">
      <dgm:prSet phldrT="[Текст]" custT="1"/>
      <dgm:spPr/>
      <dgm:t>
        <a:bodyPr/>
        <a:lstStyle/>
        <a:p>
          <a:r>
            <a:rPr lang="ru-RU" sz="1400" i="1" dirty="0" smtClean="0"/>
            <a:t>целевые прогулки по городу, наблюдения за окружающим</a:t>
          </a:r>
          <a:endParaRPr lang="ru-RU" sz="1400" dirty="0"/>
        </a:p>
      </dgm:t>
    </dgm:pt>
    <dgm:pt modelId="{D9B4CE3B-FBEC-4FC7-8BBE-E57D6999C8F4}" type="parTrans" cxnId="{85048165-BACC-4D67-B042-75FB6BDE7D87}">
      <dgm:prSet/>
      <dgm:spPr/>
      <dgm:t>
        <a:bodyPr/>
        <a:lstStyle/>
        <a:p>
          <a:endParaRPr lang="ru-RU"/>
        </a:p>
      </dgm:t>
    </dgm:pt>
    <dgm:pt modelId="{32ED12E2-3F47-4B05-8CFA-CDA31BEE0BF6}" type="sibTrans" cxnId="{85048165-BACC-4D67-B042-75FB6BDE7D87}">
      <dgm:prSet/>
      <dgm:spPr/>
      <dgm:t>
        <a:bodyPr/>
        <a:lstStyle/>
        <a:p>
          <a:endParaRPr lang="ru-RU"/>
        </a:p>
      </dgm:t>
    </dgm:pt>
    <dgm:pt modelId="{7D061B2D-932B-4A41-9041-34D407B8C9E2}" type="pres">
      <dgm:prSet presAssocID="{63E65567-BFD3-4AA0-94F1-40FE0047DF0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6DD7A-3418-47C2-837B-FFA739B58FE8}" type="pres">
      <dgm:prSet presAssocID="{63E65567-BFD3-4AA0-94F1-40FE0047DF0E}" presName="matrix" presStyleCnt="0"/>
      <dgm:spPr/>
    </dgm:pt>
    <dgm:pt modelId="{17D0FCDF-FF6A-4356-938F-84ABEC275A46}" type="pres">
      <dgm:prSet presAssocID="{63E65567-BFD3-4AA0-94F1-40FE0047DF0E}" presName="tile1" presStyleLbl="node1" presStyleIdx="0" presStyleCnt="4"/>
      <dgm:spPr/>
      <dgm:t>
        <a:bodyPr/>
        <a:lstStyle/>
        <a:p>
          <a:endParaRPr lang="ru-RU"/>
        </a:p>
      </dgm:t>
    </dgm:pt>
    <dgm:pt modelId="{6F3F734C-531F-4402-BDDD-468BDD858FDC}" type="pres">
      <dgm:prSet presAssocID="{63E65567-BFD3-4AA0-94F1-40FE0047DF0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9DC0-C205-4CD3-BD68-776BC9C49EDF}" type="pres">
      <dgm:prSet presAssocID="{63E65567-BFD3-4AA0-94F1-40FE0047DF0E}" presName="tile2" presStyleLbl="node1" presStyleIdx="1" presStyleCnt="4"/>
      <dgm:spPr/>
      <dgm:t>
        <a:bodyPr/>
        <a:lstStyle/>
        <a:p>
          <a:endParaRPr lang="ru-RU"/>
        </a:p>
      </dgm:t>
    </dgm:pt>
    <dgm:pt modelId="{F5BE2DA9-9ECD-4E87-83A8-773B1A19C8C9}" type="pres">
      <dgm:prSet presAssocID="{63E65567-BFD3-4AA0-94F1-40FE0047DF0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9F815-1B5D-4D86-94EC-2E7C3EABFD79}" type="pres">
      <dgm:prSet presAssocID="{63E65567-BFD3-4AA0-94F1-40FE0047DF0E}" presName="tile3" presStyleLbl="node1" presStyleIdx="2" presStyleCnt="4"/>
      <dgm:spPr/>
      <dgm:t>
        <a:bodyPr/>
        <a:lstStyle/>
        <a:p>
          <a:endParaRPr lang="ru-RU"/>
        </a:p>
      </dgm:t>
    </dgm:pt>
    <dgm:pt modelId="{F397D579-C4E1-4E3F-AAFB-B71249C02A60}" type="pres">
      <dgm:prSet presAssocID="{63E65567-BFD3-4AA0-94F1-40FE0047DF0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764F6-8222-4CD7-841D-7D2543CD450F}" type="pres">
      <dgm:prSet presAssocID="{63E65567-BFD3-4AA0-94F1-40FE0047DF0E}" presName="tile4" presStyleLbl="node1" presStyleIdx="3" presStyleCnt="4"/>
      <dgm:spPr/>
      <dgm:t>
        <a:bodyPr/>
        <a:lstStyle/>
        <a:p>
          <a:endParaRPr lang="ru-RU"/>
        </a:p>
      </dgm:t>
    </dgm:pt>
    <dgm:pt modelId="{B5806C99-1271-41F7-A567-E81056D3B75B}" type="pres">
      <dgm:prSet presAssocID="{63E65567-BFD3-4AA0-94F1-40FE0047DF0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B5894-4080-42C7-AA80-144F578974C4}" type="pres">
      <dgm:prSet presAssocID="{63E65567-BFD3-4AA0-94F1-40FE0047DF0E}" presName="centerTile" presStyleLbl="fgShp" presStyleIdx="0" presStyleCnt="1" custScaleX="138098" custScaleY="756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50F70-C37E-4D4A-8409-F6737A243E19}" type="presOf" srcId="{6C85791C-B71D-4669-A82F-B3353EF712AF}" destId="{6F3F734C-531F-4402-BDDD-468BDD858FDC}" srcOrd="1" destOrd="0" presId="urn:microsoft.com/office/officeart/2005/8/layout/matrix1"/>
    <dgm:cxn modelId="{BBD0CB8A-CEF3-4676-BA67-71AAF4C45F26}" srcId="{63E65567-BFD3-4AA0-94F1-40FE0047DF0E}" destId="{51D9BA0E-625B-480F-8ABB-6B1D22526CDB}" srcOrd="0" destOrd="0" parTransId="{2D81F50F-66A3-4A46-BCB3-B0626AAF5405}" sibTransId="{5D81D972-78D2-4737-97D1-A2D4FFC06DE3}"/>
    <dgm:cxn modelId="{92F94ED6-6918-47B5-9C58-1B3ECDC8E526}" type="presOf" srcId="{9BDD1CE5-8824-46F6-A6BA-19CF1EF5868D}" destId="{FC89F815-1B5D-4D86-94EC-2E7C3EABFD79}" srcOrd="0" destOrd="0" presId="urn:microsoft.com/office/officeart/2005/8/layout/matrix1"/>
    <dgm:cxn modelId="{17F30002-7CC1-4577-BDA0-C6ECFB305AE8}" type="presOf" srcId="{63E65567-BFD3-4AA0-94F1-40FE0047DF0E}" destId="{7D061B2D-932B-4A41-9041-34D407B8C9E2}" srcOrd="0" destOrd="0" presId="urn:microsoft.com/office/officeart/2005/8/layout/matrix1"/>
    <dgm:cxn modelId="{3CA768D2-17A3-466D-BC71-A55D7343ECA2}" srcId="{51D9BA0E-625B-480F-8ABB-6B1D22526CDB}" destId="{9BDD1CE5-8824-46F6-A6BA-19CF1EF5868D}" srcOrd="2" destOrd="0" parTransId="{0CDA989D-457A-4285-A2E6-7182C1AA8C7B}" sibTransId="{A3B2A5EF-9A68-4787-943B-646CC82F3F94}"/>
    <dgm:cxn modelId="{A94A1E93-FD30-480C-863A-6CF824C2FE38}" type="presOf" srcId="{9BDD1CE5-8824-46F6-A6BA-19CF1EF5868D}" destId="{F397D579-C4E1-4E3F-AAFB-B71249C02A60}" srcOrd="1" destOrd="0" presId="urn:microsoft.com/office/officeart/2005/8/layout/matrix1"/>
    <dgm:cxn modelId="{68688C20-62BB-4598-972E-1148F4EEF906}" type="presOf" srcId="{70081298-5089-4168-A572-E147FF6DB78A}" destId="{F5BE2DA9-9ECD-4E87-83A8-773B1A19C8C9}" srcOrd="1" destOrd="0" presId="urn:microsoft.com/office/officeart/2005/8/layout/matrix1"/>
    <dgm:cxn modelId="{AF02412C-DBDC-4C5F-A82C-D89657F195A1}" srcId="{51D9BA0E-625B-480F-8ABB-6B1D22526CDB}" destId="{70081298-5089-4168-A572-E147FF6DB78A}" srcOrd="1" destOrd="0" parTransId="{FB40B8C1-6A60-4135-9376-A4733BCD63EE}" sibTransId="{9518A3B1-62A1-417D-837A-2CB48EC04982}"/>
    <dgm:cxn modelId="{009FB96F-1D62-4AD2-935C-88F549AF3F60}" type="presOf" srcId="{C58D0699-166D-45E8-91E6-7E882DA60DCF}" destId="{B5806C99-1271-41F7-A567-E81056D3B75B}" srcOrd="1" destOrd="0" presId="urn:microsoft.com/office/officeart/2005/8/layout/matrix1"/>
    <dgm:cxn modelId="{7C48170D-41AD-4182-A771-B689792D3EFA}" srcId="{51D9BA0E-625B-480F-8ABB-6B1D22526CDB}" destId="{6C85791C-B71D-4669-A82F-B3353EF712AF}" srcOrd="0" destOrd="0" parTransId="{99949FA8-F5F5-41F8-992D-84AF4DBF1104}" sibTransId="{B501C923-9722-4D2E-BDCE-35ECE3C41B72}"/>
    <dgm:cxn modelId="{C2131C17-C630-45FC-BDD7-C09D572BC66C}" type="presOf" srcId="{C58D0699-166D-45E8-91E6-7E882DA60DCF}" destId="{520764F6-8222-4CD7-841D-7D2543CD450F}" srcOrd="0" destOrd="0" presId="urn:microsoft.com/office/officeart/2005/8/layout/matrix1"/>
    <dgm:cxn modelId="{CF381F1C-3684-4816-841B-70079257C5B2}" type="presOf" srcId="{6C85791C-B71D-4669-A82F-B3353EF712AF}" destId="{17D0FCDF-FF6A-4356-938F-84ABEC275A46}" srcOrd="0" destOrd="0" presId="urn:microsoft.com/office/officeart/2005/8/layout/matrix1"/>
    <dgm:cxn modelId="{588F3D7A-DF21-4B09-A19A-27DEBEF63305}" type="presOf" srcId="{51D9BA0E-625B-480F-8ABB-6B1D22526CDB}" destId="{B0EB5894-4080-42C7-AA80-144F578974C4}" srcOrd="0" destOrd="0" presId="urn:microsoft.com/office/officeart/2005/8/layout/matrix1"/>
    <dgm:cxn modelId="{B30A6E95-0514-4703-8880-2D08B4BDC788}" type="presOf" srcId="{70081298-5089-4168-A572-E147FF6DB78A}" destId="{24299DC0-C205-4CD3-BD68-776BC9C49EDF}" srcOrd="0" destOrd="0" presId="urn:microsoft.com/office/officeart/2005/8/layout/matrix1"/>
    <dgm:cxn modelId="{85048165-BACC-4D67-B042-75FB6BDE7D87}" srcId="{51D9BA0E-625B-480F-8ABB-6B1D22526CDB}" destId="{C58D0699-166D-45E8-91E6-7E882DA60DCF}" srcOrd="3" destOrd="0" parTransId="{D9B4CE3B-FBEC-4FC7-8BBE-E57D6999C8F4}" sibTransId="{32ED12E2-3F47-4B05-8CFA-CDA31BEE0BF6}"/>
    <dgm:cxn modelId="{1B52ACD6-B885-4310-A3BB-0FC03B3EEB3C}" type="presParOf" srcId="{7D061B2D-932B-4A41-9041-34D407B8C9E2}" destId="{9AC6DD7A-3418-47C2-837B-FFA739B58FE8}" srcOrd="0" destOrd="0" presId="urn:microsoft.com/office/officeart/2005/8/layout/matrix1"/>
    <dgm:cxn modelId="{2D3BB4C6-5F9E-40D3-A58A-FB241D6B01A8}" type="presParOf" srcId="{9AC6DD7A-3418-47C2-837B-FFA739B58FE8}" destId="{17D0FCDF-FF6A-4356-938F-84ABEC275A46}" srcOrd="0" destOrd="0" presId="urn:microsoft.com/office/officeart/2005/8/layout/matrix1"/>
    <dgm:cxn modelId="{2C17024C-A44B-48F0-BF58-86FD279036CC}" type="presParOf" srcId="{9AC6DD7A-3418-47C2-837B-FFA739B58FE8}" destId="{6F3F734C-531F-4402-BDDD-468BDD858FDC}" srcOrd="1" destOrd="0" presId="urn:microsoft.com/office/officeart/2005/8/layout/matrix1"/>
    <dgm:cxn modelId="{6B65B1CA-D50F-4464-880E-09406ABB04DF}" type="presParOf" srcId="{9AC6DD7A-3418-47C2-837B-FFA739B58FE8}" destId="{24299DC0-C205-4CD3-BD68-776BC9C49EDF}" srcOrd="2" destOrd="0" presId="urn:microsoft.com/office/officeart/2005/8/layout/matrix1"/>
    <dgm:cxn modelId="{5BE64A58-AE9F-4EFE-97BB-2206FDCED40D}" type="presParOf" srcId="{9AC6DD7A-3418-47C2-837B-FFA739B58FE8}" destId="{F5BE2DA9-9ECD-4E87-83A8-773B1A19C8C9}" srcOrd="3" destOrd="0" presId="urn:microsoft.com/office/officeart/2005/8/layout/matrix1"/>
    <dgm:cxn modelId="{901EEA32-BFB1-46D2-A5BE-A79679A1585D}" type="presParOf" srcId="{9AC6DD7A-3418-47C2-837B-FFA739B58FE8}" destId="{FC89F815-1B5D-4D86-94EC-2E7C3EABFD79}" srcOrd="4" destOrd="0" presId="urn:microsoft.com/office/officeart/2005/8/layout/matrix1"/>
    <dgm:cxn modelId="{E8C0FBC8-4118-44B0-A80F-0FEAD02A3F19}" type="presParOf" srcId="{9AC6DD7A-3418-47C2-837B-FFA739B58FE8}" destId="{F397D579-C4E1-4E3F-AAFB-B71249C02A60}" srcOrd="5" destOrd="0" presId="urn:microsoft.com/office/officeart/2005/8/layout/matrix1"/>
    <dgm:cxn modelId="{9D391A3F-D401-4D5D-B320-64C4340CDE1A}" type="presParOf" srcId="{9AC6DD7A-3418-47C2-837B-FFA739B58FE8}" destId="{520764F6-8222-4CD7-841D-7D2543CD450F}" srcOrd="6" destOrd="0" presId="urn:microsoft.com/office/officeart/2005/8/layout/matrix1"/>
    <dgm:cxn modelId="{379B44EF-AB47-41D8-9839-2824C710AE7A}" type="presParOf" srcId="{9AC6DD7A-3418-47C2-837B-FFA739B58FE8}" destId="{B5806C99-1271-41F7-A567-E81056D3B75B}" srcOrd="7" destOrd="0" presId="urn:microsoft.com/office/officeart/2005/8/layout/matrix1"/>
    <dgm:cxn modelId="{D0499A20-C56F-41B0-A963-D79E5551E592}" type="presParOf" srcId="{7D061B2D-932B-4A41-9041-34D407B8C9E2}" destId="{B0EB5894-4080-42C7-AA80-144F578974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9A0D0-CF4C-4DF5-82C6-45719F6B2248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DF268A-28D7-4174-97B8-A4DC0BB52250}">
      <dgm:prSet phldrT="[Текст]"/>
      <dgm:spPr/>
      <dgm:t>
        <a:bodyPr/>
        <a:lstStyle/>
        <a:p>
          <a:r>
            <a:rPr lang="ru-RU" b="1" i="1" dirty="0" smtClean="0"/>
            <a:t>Словесный  метод</a:t>
          </a:r>
          <a:r>
            <a:rPr lang="ru-RU" i="1" dirty="0" smtClean="0"/>
            <a:t> </a:t>
          </a:r>
          <a:endParaRPr lang="ru-RU" i="1" dirty="0"/>
        </a:p>
      </dgm:t>
    </dgm:pt>
    <dgm:pt modelId="{2BA5A638-1A4A-486D-B8F9-2C41A829B45D}" type="parTrans" cxnId="{EF801731-E721-4EA4-9292-1F1503A44C76}">
      <dgm:prSet/>
      <dgm:spPr/>
      <dgm:t>
        <a:bodyPr/>
        <a:lstStyle/>
        <a:p>
          <a:endParaRPr lang="ru-RU"/>
        </a:p>
      </dgm:t>
    </dgm:pt>
    <dgm:pt modelId="{27A5E564-1536-41F1-AC9C-E299F4297C54}" type="sibTrans" cxnId="{EF801731-E721-4EA4-9292-1F1503A44C76}">
      <dgm:prSet/>
      <dgm:spPr/>
      <dgm:t>
        <a:bodyPr/>
        <a:lstStyle/>
        <a:p>
          <a:endParaRPr lang="ru-RU"/>
        </a:p>
      </dgm:t>
    </dgm:pt>
    <dgm:pt modelId="{5A63DA59-7E0B-487A-80E5-D1F8DE30BBAC}">
      <dgm:prSet phldrT="[Текст]"/>
      <dgm:spPr/>
      <dgm:t>
        <a:bodyPr/>
        <a:lstStyle/>
        <a:p>
          <a:r>
            <a:rPr lang="ru-RU" i="1" dirty="0" smtClean="0"/>
            <a:t>анализ различных житейских ситуаций, рассматривание наглядного материала</a:t>
          </a:r>
          <a:endParaRPr lang="ru-RU" dirty="0"/>
        </a:p>
      </dgm:t>
    </dgm:pt>
    <dgm:pt modelId="{D35DA0A3-1B33-4EAF-9A2B-86A64A1BA923}" type="parTrans" cxnId="{1E0FBAFF-27BE-4937-9374-FF614F43735B}">
      <dgm:prSet/>
      <dgm:spPr/>
      <dgm:t>
        <a:bodyPr/>
        <a:lstStyle/>
        <a:p>
          <a:endParaRPr lang="ru-RU"/>
        </a:p>
      </dgm:t>
    </dgm:pt>
    <dgm:pt modelId="{7DC68185-2E89-42FA-876C-A48CD57C306D}" type="sibTrans" cxnId="{1E0FBAFF-27BE-4937-9374-FF614F43735B}">
      <dgm:prSet/>
      <dgm:spPr/>
      <dgm:t>
        <a:bodyPr/>
        <a:lstStyle/>
        <a:p>
          <a:endParaRPr lang="ru-RU"/>
        </a:p>
      </dgm:t>
    </dgm:pt>
    <dgm:pt modelId="{9F2EACA7-D6DF-4C32-B94F-BD9F93627B57}">
      <dgm:prSet phldrT="[Текст]"/>
      <dgm:spPr/>
      <dgm:t>
        <a:bodyPr/>
        <a:lstStyle/>
        <a:p>
          <a:r>
            <a:rPr lang="ru-RU" i="1" dirty="0" smtClean="0"/>
            <a:t>чтения стихотворений, драматизации библейских историй</a:t>
          </a:r>
          <a:endParaRPr lang="ru-RU" dirty="0"/>
        </a:p>
      </dgm:t>
    </dgm:pt>
    <dgm:pt modelId="{884C7B18-6B71-4EA2-9F1A-19951D61D692}" type="parTrans" cxnId="{951AAE32-3301-4D65-AB75-7C950FF736F4}">
      <dgm:prSet/>
      <dgm:spPr/>
      <dgm:t>
        <a:bodyPr/>
        <a:lstStyle/>
        <a:p>
          <a:endParaRPr lang="ru-RU"/>
        </a:p>
      </dgm:t>
    </dgm:pt>
    <dgm:pt modelId="{808420A5-F700-4662-9043-4D7F1297E9B7}" type="sibTrans" cxnId="{951AAE32-3301-4D65-AB75-7C950FF736F4}">
      <dgm:prSet/>
      <dgm:spPr/>
      <dgm:t>
        <a:bodyPr/>
        <a:lstStyle/>
        <a:p>
          <a:endParaRPr lang="ru-RU"/>
        </a:p>
      </dgm:t>
    </dgm:pt>
    <dgm:pt modelId="{17333032-2AEF-40DF-BFB7-1A7A2CEB717A}">
      <dgm:prSet phldrT="[Текст]"/>
      <dgm:spPr/>
      <dgm:t>
        <a:bodyPr/>
        <a:lstStyle/>
        <a:p>
          <a:r>
            <a:rPr lang="ru-RU" i="1" dirty="0" smtClean="0"/>
            <a:t>праздники и тематические вечера, рассказы детей</a:t>
          </a:r>
          <a:endParaRPr lang="ru-RU" dirty="0"/>
        </a:p>
      </dgm:t>
    </dgm:pt>
    <dgm:pt modelId="{D67C54B0-C71F-48A7-B8D0-4505A87FCEAD}" type="parTrans" cxnId="{2F141CEF-2559-4C64-8688-B91CB8FB3532}">
      <dgm:prSet/>
      <dgm:spPr/>
      <dgm:t>
        <a:bodyPr/>
        <a:lstStyle/>
        <a:p>
          <a:endParaRPr lang="ru-RU"/>
        </a:p>
      </dgm:t>
    </dgm:pt>
    <dgm:pt modelId="{7367DA53-B2D5-41CD-BF95-9FD86894FC14}" type="sibTrans" cxnId="{2F141CEF-2559-4C64-8688-B91CB8FB3532}">
      <dgm:prSet/>
      <dgm:spPr/>
      <dgm:t>
        <a:bodyPr/>
        <a:lstStyle/>
        <a:p>
          <a:endParaRPr lang="ru-RU"/>
        </a:p>
      </dgm:t>
    </dgm:pt>
    <dgm:pt modelId="{B1C7CAD6-D09C-4D8D-90E1-9C15120C4416}">
      <dgm:prSet phldrT="[Текст]"/>
      <dgm:spPr/>
      <dgm:t>
        <a:bodyPr/>
        <a:lstStyle/>
        <a:p>
          <a:r>
            <a:rPr lang="ru-RU" i="1" dirty="0" smtClean="0"/>
            <a:t>беседы с элементами диалога, ответы на вопросы, заучивание пословиц, поговорок</a:t>
          </a:r>
          <a:endParaRPr lang="ru-RU" dirty="0"/>
        </a:p>
      </dgm:t>
    </dgm:pt>
    <dgm:pt modelId="{D97F7384-5B9D-45B2-9B98-507F6897269E}" type="parTrans" cxnId="{57B442EB-BC1E-4723-ABCD-DFA1993DCBB7}">
      <dgm:prSet/>
      <dgm:spPr/>
      <dgm:t>
        <a:bodyPr/>
        <a:lstStyle/>
        <a:p>
          <a:endParaRPr lang="ru-RU"/>
        </a:p>
      </dgm:t>
    </dgm:pt>
    <dgm:pt modelId="{AAEC924E-ABE9-4805-8E60-408046CC5CC8}" type="sibTrans" cxnId="{57B442EB-BC1E-4723-ABCD-DFA1993DCBB7}">
      <dgm:prSet/>
      <dgm:spPr/>
      <dgm:t>
        <a:bodyPr/>
        <a:lstStyle/>
        <a:p>
          <a:endParaRPr lang="ru-RU"/>
        </a:p>
      </dgm:t>
    </dgm:pt>
    <dgm:pt modelId="{2D76BD07-A153-4FDC-B8B6-C780598DF894}" type="pres">
      <dgm:prSet presAssocID="{AAD9A0D0-CF4C-4DF5-82C6-45719F6B224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A5181-3E2B-47FC-9B59-5BD869CA3362}" type="pres">
      <dgm:prSet presAssocID="{AAD9A0D0-CF4C-4DF5-82C6-45719F6B2248}" presName="matrix" presStyleCnt="0"/>
      <dgm:spPr/>
    </dgm:pt>
    <dgm:pt modelId="{D4A956D3-F631-4F91-8293-1560FAF3D2C8}" type="pres">
      <dgm:prSet presAssocID="{AAD9A0D0-CF4C-4DF5-82C6-45719F6B2248}" presName="tile1" presStyleLbl="node1" presStyleIdx="0" presStyleCnt="4"/>
      <dgm:spPr/>
      <dgm:t>
        <a:bodyPr/>
        <a:lstStyle/>
        <a:p>
          <a:endParaRPr lang="ru-RU"/>
        </a:p>
      </dgm:t>
    </dgm:pt>
    <dgm:pt modelId="{C10C40E7-D485-4658-92EA-5F94210855C2}" type="pres">
      <dgm:prSet presAssocID="{AAD9A0D0-CF4C-4DF5-82C6-45719F6B22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46E87-604E-4FC2-9E13-B767DAE5C165}" type="pres">
      <dgm:prSet presAssocID="{AAD9A0D0-CF4C-4DF5-82C6-45719F6B2248}" presName="tile2" presStyleLbl="node1" presStyleIdx="1" presStyleCnt="4" custLinFactNeighborX="3125"/>
      <dgm:spPr/>
      <dgm:t>
        <a:bodyPr/>
        <a:lstStyle/>
        <a:p>
          <a:endParaRPr lang="ru-RU"/>
        </a:p>
      </dgm:t>
    </dgm:pt>
    <dgm:pt modelId="{9FBF68BB-77A5-41DB-9755-BA9BEA4A6971}" type="pres">
      <dgm:prSet presAssocID="{AAD9A0D0-CF4C-4DF5-82C6-45719F6B22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6C6B2-F4AB-4CDA-925A-5F695EEAA7CF}" type="pres">
      <dgm:prSet presAssocID="{AAD9A0D0-CF4C-4DF5-82C6-45719F6B2248}" presName="tile3" presStyleLbl="node1" presStyleIdx="2" presStyleCnt="4"/>
      <dgm:spPr/>
      <dgm:t>
        <a:bodyPr/>
        <a:lstStyle/>
        <a:p>
          <a:endParaRPr lang="ru-RU"/>
        </a:p>
      </dgm:t>
    </dgm:pt>
    <dgm:pt modelId="{C360C005-DFF0-417E-83D1-A3C761E24C08}" type="pres">
      <dgm:prSet presAssocID="{AAD9A0D0-CF4C-4DF5-82C6-45719F6B22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44C5E-B375-4C55-9EC6-992950CF84E4}" type="pres">
      <dgm:prSet presAssocID="{AAD9A0D0-CF4C-4DF5-82C6-45719F6B2248}" presName="tile4" presStyleLbl="node1" presStyleIdx="3" presStyleCnt="4"/>
      <dgm:spPr/>
      <dgm:t>
        <a:bodyPr/>
        <a:lstStyle/>
        <a:p>
          <a:endParaRPr lang="ru-RU"/>
        </a:p>
      </dgm:t>
    </dgm:pt>
    <dgm:pt modelId="{4C616556-02E2-42CE-8A1E-C039E477EAE4}" type="pres">
      <dgm:prSet presAssocID="{AAD9A0D0-CF4C-4DF5-82C6-45719F6B22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F30D3-B2A6-4018-AFF0-7B453DF222DD}" type="pres">
      <dgm:prSet presAssocID="{AAD9A0D0-CF4C-4DF5-82C6-45719F6B224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FBAFF-27BE-4937-9374-FF614F43735B}" srcId="{ADDF268A-28D7-4174-97B8-A4DC0BB52250}" destId="{5A63DA59-7E0B-487A-80E5-D1F8DE30BBAC}" srcOrd="0" destOrd="0" parTransId="{D35DA0A3-1B33-4EAF-9A2B-86A64A1BA923}" sibTransId="{7DC68185-2E89-42FA-876C-A48CD57C306D}"/>
    <dgm:cxn modelId="{5D76EF72-8C70-4646-BD87-1E54469F29B0}" type="presOf" srcId="{5A63DA59-7E0B-487A-80E5-D1F8DE30BBAC}" destId="{C10C40E7-D485-4658-92EA-5F94210855C2}" srcOrd="1" destOrd="0" presId="urn:microsoft.com/office/officeart/2005/8/layout/matrix1"/>
    <dgm:cxn modelId="{7664A1C2-2C1D-4688-8199-29B2A9EF474C}" type="presOf" srcId="{ADDF268A-28D7-4174-97B8-A4DC0BB52250}" destId="{A79F30D3-B2A6-4018-AFF0-7B453DF222DD}" srcOrd="0" destOrd="0" presId="urn:microsoft.com/office/officeart/2005/8/layout/matrix1"/>
    <dgm:cxn modelId="{2F141CEF-2559-4C64-8688-B91CB8FB3532}" srcId="{ADDF268A-28D7-4174-97B8-A4DC0BB52250}" destId="{17333032-2AEF-40DF-BFB7-1A7A2CEB717A}" srcOrd="2" destOrd="0" parTransId="{D67C54B0-C71F-48A7-B8D0-4505A87FCEAD}" sibTransId="{7367DA53-B2D5-41CD-BF95-9FD86894FC14}"/>
    <dgm:cxn modelId="{090ED41A-4830-497D-9F81-C511E5901A31}" type="presOf" srcId="{9F2EACA7-D6DF-4C32-B94F-BD9F93627B57}" destId="{9FBF68BB-77A5-41DB-9755-BA9BEA4A6971}" srcOrd="1" destOrd="0" presId="urn:microsoft.com/office/officeart/2005/8/layout/matrix1"/>
    <dgm:cxn modelId="{B119CE1E-3589-4360-AB83-CDD8AF58B1B5}" type="presOf" srcId="{5A63DA59-7E0B-487A-80E5-D1F8DE30BBAC}" destId="{D4A956D3-F631-4F91-8293-1560FAF3D2C8}" srcOrd="0" destOrd="0" presId="urn:microsoft.com/office/officeart/2005/8/layout/matrix1"/>
    <dgm:cxn modelId="{EF801731-E721-4EA4-9292-1F1503A44C76}" srcId="{AAD9A0D0-CF4C-4DF5-82C6-45719F6B2248}" destId="{ADDF268A-28D7-4174-97B8-A4DC0BB52250}" srcOrd="0" destOrd="0" parTransId="{2BA5A638-1A4A-486D-B8F9-2C41A829B45D}" sibTransId="{27A5E564-1536-41F1-AC9C-E299F4297C54}"/>
    <dgm:cxn modelId="{5F6BF823-592E-40CE-BEE8-DC0B60783569}" type="presOf" srcId="{17333032-2AEF-40DF-BFB7-1A7A2CEB717A}" destId="{00F6C6B2-F4AB-4CDA-925A-5F695EEAA7CF}" srcOrd="0" destOrd="0" presId="urn:microsoft.com/office/officeart/2005/8/layout/matrix1"/>
    <dgm:cxn modelId="{B176087E-3F22-4163-9691-74CD845CC05D}" type="presOf" srcId="{AAD9A0D0-CF4C-4DF5-82C6-45719F6B2248}" destId="{2D76BD07-A153-4FDC-B8B6-C780598DF894}" srcOrd="0" destOrd="0" presId="urn:microsoft.com/office/officeart/2005/8/layout/matrix1"/>
    <dgm:cxn modelId="{D86B1BE1-9F53-4E01-83DB-BE9D90E00EC8}" type="presOf" srcId="{B1C7CAD6-D09C-4D8D-90E1-9C15120C4416}" destId="{4C616556-02E2-42CE-8A1E-C039E477EAE4}" srcOrd="1" destOrd="0" presId="urn:microsoft.com/office/officeart/2005/8/layout/matrix1"/>
    <dgm:cxn modelId="{3A2E2E3C-E767-4AC0-BE07-5801097E85B8}" type="presOf" srcId="{B1C7CAD6-D09C-4D8D-90E1-9C15120C4416}" destId="{41744C5E-B375-4C55-9EC6-992950CF84E4}" srcOrd="0" destOrd="0" presId="urn:microsoft.com/office/officeart/2005/8/layout/matrix1"/>
    <dgm:cxn modelId="{951AAE32-3301-4D65-AB75-7C950FF736F4}" srcId="{ADDF268A-28D7-4174-97B8-A4DC0BB52250}" destId="{9F2EACA7-D6DF-4C32-B94F-BD9F93627B57}" srcOrd="1" destOrd="0" parTransId="{884C7B18-6B71-4EA2-9F1A-19951D61D692}" sibTransId="{808420A5-F700-4662-9043-4D7F1297E9B7}"/>
    <dgm:cxn modelId="{FB963356-4FE4-4249-BED0-E9CC8FA39C9E}" type="presOf" srcId="{17333032-2AEF-40DF-BFB7-1A7A2CEB717A}" destId="{C360C005-DFF0-417E-83D1-A3C761E24C08}" srcOrd="1" destOrd="0" presId="urn:microsoft.com/office/officeart/2005/8/layout/matrix1"/>
    <dgm:cxn modelId="{8EFFEF75-0A48-489C-B5D1-7AAC64C68235}" type="presOf" srcId="{9F2EACA7-D6DF-4C32-B94F-BD9F93627B57}" destId="{7B346E87-604E-4FC2-9E13-B767DAE5C165}" srcOrd="0" destOrd="0" presId="urn:microsoft.com/office/officeart/2005/8/layout/matrix1"/>
    <dgm:cxn modelId="{57B442EB-BC1E-4723-ABCD-DFA1993DCBB7}" srcId="{ADDF268A-28D7-4174-97B8-A4DC0BB52250}" destId="{B1C7CAD6-D09C-4D8D-90E1-9C15120C4416}" srcOrd="3" destOrd="0" parTransId="{D97F7384-5B9D-45B2-9B98-507F6897269E}" sibTransId="{AAEC924E-ABE9-4805-8E60-408046CC5CC8}"/>
    <dgm:cxn modelId="{6428AC84-2763-4165-8D39-14863D9EFD91}" type="presParOf" srcId="{2D76BD07-A153-4FDC-B8B6-C780598DF894}" destId="{F0DA5181-3E2B-47FC-9B59-5BD869CA3362}" srcOrd="0" destOrd="0" presId="urn:microsoft.com/office/officeart/2005/8/layout/matrix1"/>
    <dgm:cxn modelId="{1F910DA3-E959-4061-A4EF-BBCED6856BC1}" type="presParOf" srcId="{F0DA5181-3E2B-47FC-9B59-5BD869CA3362}" destId="{D4A956D3-F631-4F91-8293-1560FAF3D2C8}" srcOrd="0" destOrd="0" presId="urn:microsoft.com/office/officeart/2005/8/layout/matrix1"/>
    <dgm:cxn modelId="{C4DED4BF-80EA-4BD0-B746-D06AF4EC6D89}" type="presParOf" srcId="{F0DA5181-3E2B-47FC-9B59-5BD869CA3362}" destId="{C10C40E7-D485-4658-92EA-5F94210855C2}" srcOrd="1" destOrd="0" presId="urn:microsoft.com/office/officeart/2005/8/layout/matrix1"/>
    <dgm:cxn modelId="{909B9EF5-182F-47B1-9D2C-270340A9AD6C}" type="presParOf" srcId="{F0DA5181-3E2B-47FC-9B59-5BD869CA3362}" destId="{7B346E87-604E-4FC2-9E13-B767DAE5C165}" srcOrd="2" destOrd="0" presId="urn:microsoft.com/office/officeart/2005/8/layout/matrix1"/>
    <dgm:cxn modelId="{214A2609-7AAF-44EE-9270-A86EE4D8F713}" type="presParOf" srcId="{F0DA5181-3E2B-47FC-9B59-5BD869CA3362}" destId="{9FBF68BB-77A5-41DB-9755-BA9BEA4A6971}" srcOrd="3" destOrd="0" presId="urn:microsoft.com/office/officeart/2005/8/layout/matrix1"/>
    <dgm:cxn modelId="{AFFE24EB-5D3D-43A5-AA2B-A5B50116B141}" type="presParOf" srcId="{F0DA5181-3E2B-47FC-9B59-5BD869CA3362}" destId="{00F6C6B2-F4AB-4CDA-925A-5F695EEAA7CF}" srcOrd="4" destOrd="0" presId="urn:microsoft.com/office/officeart/2005/8/layout/matrix1"/>
    <dgm:cxn modelId="{6CA8DC5C-F658-467F-9CE6-9F421136C8CB}" type="presParOf" srcId="{F0DA5181-3E2B-47FC-9B59-5BD869CA3362}" destId="{C360C005-DFF0-417E-83D1-A3C761E24C08}" srcOrd="5" destOrd="0" presId="urn:microsoft.com/office/officeart/2005/8/layout/matrix1"/>
    <dgm:cxn modelId="{30B64E7E-50B0-41E1-B8AA-8642E0B81208}" type="presParOf" srcId="{F0DA5181-3E2B-47FC-9B59-5BD869CA3362}" destId="{41744C5E-B375-4C55-9EC6-992950CF84E4}" srcOrd="6" destOrd="0" presId="urn:microsoft.com/office/officeart/2005/8/layout/matrix1"/>
    <dgm:cxn modelId="{572BE589-2DCF-4E3B-963F-2F7183BC7497}" type="presParOf" srcId="{F0DA5181-3E2B-47FC-9B59-5BD869CA3362}" destId="{4C616556-02E2-42CE-8A1E-C039E477EAE4}" srcOrd="7" destOrd="0" presId="urn:microsoft.com/office/officeart/2005/8/layout/matrix1"/>
    <dgm:cxn modelId="{EF7DE7CA-800C-4240-A3CA-5C66A3617FAE}" type="presParOf" srcId="{2D76BD07-A153-4FDC-B8B6-C780598DF894}" destId="{A79F30D3-B2A6-4018-AFF0-7B453DF222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966497-92FA-464C-A264-388441A7A2C9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46B6AF-9F53-4977-A59E-1E1B9BB3262C}">
      <dgm:prSet phldrT="[Текст]"/>
      <dgm:spPr/>
      <dgm:t>
        <a:bodyPr/>
        <a:lstStyle/>
        <a:p>
          <a:r>
            <a:rPr lang="ru-RU" b="1" i="1" dirty="0" smtClean="0"/>
            <a:t>Практический метод</a:t>
          </a:r>
          <a:r>
            <a:rPr lang="ru-RU" i="1" dirty="0" smtClean="0"/>
            <a:t> </a:t>
          </a:r>
          <a:endParaRPr lang="ru-RU" i="1" dirty="0"/>
        </a:p>
      </dgm:t>
    </dgm:pt>
    <dgm:pt modelId="{A591A558-C53E-4ED8-9007-7E73F3CAF440}" type="parTrans" cxnId="{0A614396-E58C-4081-8A8A-00D23A75C445}">
      <dgm:prSet/>
      <dgm:spPr/>
      <dgm:t>
        <a:bodyPr/>
        <a:lstStyle/>
        <a:p>
          <a:endParaRPr lang="ru-RU"/>
        </a:p>
      </dgm:t>
    </dgm:pt>
    <dgm:pt modelId="{FD4F335A-0557-4DB5-A357-17A78C12C466}" type="sibTrans" cxnId="{0A614396-E58C-4081-8A8A-00D23A75C445}">
      <dgm:prSet/>
      <dgm:spPr/>
      <dgm:t>
        <a:bodyPr/>
        <a:lstStyle/>
        <a:p>
          <a:endParaRPr lang="ru-RU"/>
        </a:p>
      </dgm:t>
    </dgm:pt>
    <dgm:pt modelId="{594D05AF-D09C-403B-8E21-FF3DCE5569A0}">
      <dgm:prSet phldrT="[Текст]"/>
      <dgm:spPr/>
      <dgm:t>
        <a:bodyPr/>
        <a:lstStyle/>
        <a:p>
          <a:r>
            <a:rPr lang="ru-RU" i="1" dirty="0" smtClean="0"/>
            <a:t>роспись пасхальных яиц, изготовление рождественских открыток, вырезание ангелочков из бумаги</a:t>
          </a:r>
          <a:endParaRPr lang="ru-RU" dirty="0"/>
        </a:p>
      </dgm:t>
    </dgm:pt>
    <dgm:pt modelId="{B1EFED0B-6E81-469E-ABF0-1C67A4CC8C9A}" type="parTrans" cxnId="{4E10CA67-05F4-424B-B665-B2C0D7940F71}">
      <dgm:prSet/>
      <dgm:spPr/>
      <dgm:t>
        <a:bodyPr/>
        <a:lstStyle/>
        <a:p>
          <a:endParaRPr lang="ru-RU"/>
        </a:p>
      </dgm:t>
    </dgm:pt>
    <dgm:pt modelId="{F87BA710-135A-49D6-A2E2-42DA976E7E3A}" type="sibTrans" cxnId="{4E10CA67-05F4-424B-B665-B2C0D7940F71}">
      <dgm:prSet/>
      <dgm:spPr/>
      <dgm:t>
        <a:bodyPr/>
        <a:lstStyle/>
        <a:p>
          <a:endParaRPr lang="ru-RU"/>
        </a:p>
      </dgm:t>
    </dgm:pt>
    <dgm:pt modelId="{AED81321-82C0-4F06-9A5D-0C66198F1793}">
      <dgm:prSet phldrT="[Текст]"/>
      <dgm:spPr/>
      <dgm:t>
        <a:bodyPr/>
        <a:lstStyle/>
        <a:p>
          <a:r>
            <a:rPr lang="ru-RU" i="1" dirty="0" smtClean="0"/>
            <a:t>альбомы, планшеты, фотовыставки, изготовление и заполнение макетов</a:t>
          </a:r>
          <a:endParaRPr lang="ru-RU" dirty="0"/>
        </a:p>
      </dgm:t>
    </dgm:pt>
    <dgm:pt modelId="{7BEC5DBA-CC9A-42F7-8B8C-C72106221105}" type="parTrans" cxnId="{628A11E5-4BBA-4FA6-B1C0-7D1ED42C2F1E}">
      <dgm:prSet/>
      <dgm:spPr/>
      <dgm:t>
        <a:bodyPr/>
        <a:lstStyle/>
        <a:p>
          <a:endParaRPr lang="ru-RU"/>
        </a:p>
      </dgm:t>
    </dgm:pt>
    <dgm:pt modelId="{53645F88-7935-4401-95B9-796E6646BA46}" type="sibTrans" cxnId="{628A11E5-4BBA-4FA6-B1C0-7D1ED42C2F1E}">
      <dgm:prSet/>
      <dgm:spPr/>
      <dgm:t>
        <a:bodyPr/>
        <a:lstStyle/>
        <a:p>
          <a:endParaRPr lang="ru-RU"/>
        </a:p>
      </dgm:t>
    </dgm:pt>
    <dgm:pt modelId="{B4A17AF9-AE5E-4CD2-A23B-CE911F9A9E83}">
      <dgm:prSet phldrT="[Текст]"/>
      <dgm:spPr/>
      <dgm:t>
        <a:bodyPr/>
        <a:lstStyle/>
        <a:p>
          <a:r>
            <a:rPr lang="ru-RU" i="1" dirty="0" smtClean="0"/>
            <a:t>выращивание рассады, уход за растениями, приведение в порядок территории участка</a:t>
          </a:r>
          <a:endParaRPr lang="ru-RU" dirty="0"/>
        </a:p>
      </dgm:t>
    </dgm:pt>
    <dgm:pt modelId="{61311D3A-683F-448B-A4A3-F297FA4EFFDC}" type="parTrans" cxnId="{C90A8374-7322-42C4-B2F4-C907FDE1412E}">
      <dgm:prSet/>
      <dgm:spPr/>
      <dgm:t>
        <a:bodyPr/>
        <a:lstStyle/>
        <a:p>
          <a:endParaRPr lang="ru-RU"/>
        </a:p>
      </dgm:t>
    </dgm:pt>
    <dgm:pt modelId="{EF23B974-E81E-45A9-87DC-596F990544BA}" type="sibTrans" cxnId="{C90A8374-7322-42C4-B2F4-C907FDE1412E}">
      <dgm:prSet/>
      <dgm:spPr/>
      <dgm:t>
        <a:bodyPr/>
        <a:lstStyle/>
        <a:p>
          <a:endParaRPr lang="ru-RU"/>
        </a:p>
      </dgm:t>
    </dgm:pt>
    <dgm:pt modelId="{EE41BF55-CE29-48B8-964F-6466C252B98E}">
      <dgm:prSet phldrT="[Текст]"/>
      <dgm:spPr/>
      <dgm:t>
        <a:bodyPr/>
        <a:lstStyle/>
        <a:p>
          <a:r>
            <a:rPr lang="ru-RU" i="1" dirty="0" smtClean="0"/>
            <a:t>проведение игр на праздниках, занятиях</a:t>
          </a:r>
          <a:endParaRPr lang="ru-RU" dirty="0"/>
        </a:p>
      </dgm:t>
    </dgm:pt>
    <dgm:pt modelId="{2AB63B40-114C-4637-BB00-C0065CBE7544}" type="parTrans" cxnId="{325B7EE7-AB54-4BAB-AD2F-0AD7F19E79B3}">
      <dgm:prSet/>
      <dgm:spPr/>
      <dgm:t>
        <a:bodyPr/>
        <a:lstStyle/>
        <a:p>
          <a:endParaRPr lang="ru-RU"/>
        </a:p>
      </dgm:t>
    </dgm:pt>
    <dgm:pt modelId="{E287254E-FBD4-49B5-84AE-C530C36CC110}" type="sibTrans" cxnId="{325B7EE7-AB54-4BAB-AD2F-0AD7F19E79B3}">
      <dgm:prSet/>
      <dgm:spPr/>
      <dgm:t>
        <a:bodyPr/>
        <a:lstStyle/>
        <a:p>
          <a:endParaRPr lang="ru-RU"/>
        </a:p>
      </dgm:t>
    </dgm:pt>
    <dgm:pt modelId="{31305C0E-3913-4E75-9773-FD24CDA3C367}" type="pres">
      <dgm:prSet presAssocID="{4A966497-92FA-464C-A264-388441A7A2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FF1AC-351A-4B72-B62C-8D811215DAFB}" type="pres">
      <dgm:prSet presAssocID="{4A966497-92FA-464C-A264-388441A7A2C9}" presName="matrix" presStyleCnt="0"/>
      <dgm:spPr/>
    </dgm:pt>
    <dgm:pt modelId="{19F431BA-9429-487D-98BF-A8487F0401C6}" type="pres">
      <dgm:prSet presAssocID="{4A966497-92FA-464C-A264-388441A7A2C9}" presName="tile1" presStyleLbl="node1" presStyleIdx="0" presStyleCnt="4"/>
      <dgm:spPr/>
      <dgm:t>
        <a:bodyPr/>
        <a:lstStyle/>
        <a:p>
          <a:endParaRPr lang="ru-RU"/>
        </a:p>
      </dgm:t>
    </dgm:pt>
    <dgm:pt modelId="{B8992BBC-1937-47A7-BC75-0AB0AAD41062}" type="pres">
      <dgm:prSet presAssocID="{4A966497-92FA-464C-A264-388441A7A2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FDCE-B712-40F4-8121-B26C514755B6}" type="pres">
      <dgm:prSet presAssocID="{4A966497-92FA-464C-A264-388441A7A2C9}" presName="tile2" presStyleLbl="node1" presStyleIdx="1" presStyleCnt="4"/>
      <dgm:spPr/>
      <dgm:t>
        <a:bodyPr/>
        <a:lstStyle/>
        <a:p>
          <a:endParaRPr lang="ru-RU"/>
        </a:p>
      </dgm:t>
    </dgm:pt>
    <dgm:pt modelId="{13971378-0CB1-40F8-B293-801A18DFA646}" type="pres">
      <dgm:prSet presAssocID="{4A966497-92FA-464C-A264-388441A7A2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53B9A-BDC0-4515-BB9B-29EF9E5FF805}" type="pres">
      <dgm:prSet presAssocID="{4A966497-92FA-464C-A264-388441A7A2C9}" presName="tile3" presStyleLbl="node1" presStyleIdx="2" presStyleCnt="4"/>
      <dgm:spPr/>
      <dgm:t>
        <a:bodyPr/>
        <a:lstStyle/>
        <a:p>
          <a:endParaRPr lang="ru-RU"/>
        </a:p>
      </dgm:t>
    </dgm:pt>
    <dgm:pt modelId="{A7DC2650-2BB6-48B3-95AD-A661873B2F69}" type="pres">
      <dgm:prSet presAssocID="{4A966497-92FA-464C-A264-388441A7A2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CEBF0-316B-4982-A5F0-AD0A3884EC6A}" type="pres">
      <dgm:prSet presAssocID="{4A966497-92FA-464C-A264-388441A7A2C9}" presName="tile4" presStyleLbl="node1" presStyleIdx="3" presStyleCnt="4"/>
      <dgm:spPr/>
      <dgm:t>
        <a:bodyPr/>
        <a:lstStyle/>
        <a:p>
          <a:endParaRPr lang="ru-RU"/>
        </a:p>
      </dgm:t>
    </dgm:pt>
    <dgm:pt modelId="{9E676984-3D65-4761-B7F2-5A340081B6CF}" type="pres">
      <dgm:prSet presAssocID="{4A966497-92FA-464C-A264-388441A7A2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451C4-D6E2-408F-9166-5344DE2B2C8E}" type="pres">
      <dgm:prSet presAssocID="{4A966497-92FA-464C-A264-388441A7A2C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3F0BD-07F7-410B-AB3C-E1AE4A3B79FF}" type="presOf" srcId="{B4A17AF9-AE5E-4CD2-A23B-CE911F9A9E83}" destId="{92353B9A-BDC0-4515-BB9B-29EF9E5FF805}" srcOrd="0" destOrd="0" presId="urn:microsoft.com/office/officeart/2005/8/layout/matrix1"/>
    <dgm:cxn modelId="{8F635438-419B-45EC-91C3-838E999E7190}" type="presOf" srcId="{B4A17AF9-AE5E-4CD2-A23B-CE911F9A9E83}" destId="{A7DC2650-2BB6-48B3-95AD-A661873B2F69}" srcOrd="1" destOrd="0" presId="urn:microsoft.com/office/officeart/2005/8/layout/matrix1"/>
    <dgm:cxn modelId="{031023FB-5F8D-4429-9616-CBCE64FF2690}" type="presOf" srcId="{EE41BF55-CE29-48B8-964F-6466C252B98E}" destId="{9E676984-3D65-4761-B7F2-5A340081B6CF}" srcOrd="1" destOrd="0" presId="urn:microsoft.com/office/officeart/2005/8/layout/matrix1"/>
    <dgm:cxn modelId="{C90A8374-7322-42C4-B2F4-C907FDE1412E}" srcId="{1E46B6AF-9F53-4977-A59E-1E1B9BB3262C}" destId="{B4A17AF9-AE5E-4CD2-A23B-CE911F9A9E83}" srcOrd="2" destOrd="0" parTransId="{61311D3A-683F-448B-A4A3-F297FA4EFFDC}" sibTransId="{EF23B974-E81E-45A9-87DC-596F990544BA}"/>
    <dgm:cxn modelId="{628A11E5-4BBA-4FA6-B1C0-7D1ED42C2F1E}" srcId="{1E46B6AF-9F53-4977-A59E-1E1B9BB3262C}" destId="{AED81321-82C0-4F06-9A5D-0C66198F1793}" srcOrd="1" destOrd="0" parTransId="{7BEC5DBA-CC9A-42F7-8B8C-C72106221105}" sibTransId="{53645F88-7935-4401-95B9-796E6646BA46}"/>
    <dgm:cxn modelId="{9F4850FF-BE7B-4A48-9C5A-54C8D3F7B5B5}" type="presOf" srcId="{1E46B6AF-9F53-4977-A59E-1E1B9BB3262C}" destId="{CC2451C4-D6E2-408F-9166-5344DE2B2C8E}" srcOrd="0" destOrd="0" presId="urn:microsoft.com/office/officeart/2005/8/layout/matrix1"/>
    <dgm:cxn modelId="{298341A6-3C66-446F-A725-D632404643BF}" type="presOf" srcId="{AED81321-82C0-4F06-9A5D-0C66198F1793}" destId="{F2D5FDCE-B712-40F4-8121-B26C514755B6}" srcOrd="0" destOrd="0" presId="urn:microsoft.com/office/officeart/2005/8/layout/matrix1"/>
    <dgm:cxn modelId="{C908117D-A766-46B7-8188-5920C3FE214D}" type="presOf" srcId="{AED81321-82C0-4F06-9A5D-0C66198F1793}" destId="{13971378-0CB1-40F8-B293-801A18DFA646}" srcOrd="1" destOrd="0" presId="urn:microsoft.com/office/officeart/2005/8/layout/matrix1"/>
    <dgm:cxn modelId="{0A614396-E58C-4081-8A8A-00D23A75C445}" srcId="{4A966497-92FA-464C-A264-388441A7A2C9}" destId="{1E46B6AF-9F53-4977-A59E-1E1B9BB3262C}" srcOrd="0" destOrd="0" parTransId="{A591A558-C53E-4ED8-9007-7E73F3CAF440}" sibTransId="{FD4F335A-0557-4DB5-A357-17A78C12C466}"/>
    <dgm:cxn modelId="{325B7EE7-AB54-4BAB-AD2F-0AD7F19E79B3}" srcId="{1E46B6AF-9F53-4977-A59E-1E1B9BB3262C}" destId="{EE41BF55-CE29-48B8-964F-6466C252B98E}" srcOrd="3" destOrd="0" parTransId="{2AB63B40-114C-4637-BB00-C0065CBE7544}" sibTransId="{E287254E-FBD4-49B5-84AE-C530C36CC110}"/>
    <dgm:cxn modelId="{4835BCAB-7E4B-4042-AB7B-3B0A1229CF43}" type="presOf" srcId="{594D05AF-D09C-403B-8E21-FF3DCE5569A0}" destId="{19F431BA-9429-487D-98BF-A8487F0401C6}" srcOrd="0" destOrd="0" presId="urn:microsoft.com/office/officeart/2005/8/layout/matrix1"/>
    <dgm:cxn modelId="{4151227E-0A3E-403F-839C-6289B93CCECE}" type="presOf" srcId="{594D05AF-D09C-403B-8E21-FF3DCE5569A0}" destId="{B8992BBC-1937-47A7-BC75-0AB0AAD41062}" srcOrd="1" destOrd="0" presId="urn:microsoft.com/office/officeart/2005/8/layout/matrix1"/>
    <dgm:cxn modelId="{46511C9B-D67D-4B1D-9912-DC81DDE32C7A}" type="presOf" srcId="{EE41BF55-CE29-48B8-964F-6466C252B98E}" destId="{510CEBF0-316B-4982-A5F0-AD0A3884EC6A}" srcOrd="0" destOrd="0" presId="urn:microsoft.com/office/officeart/2005/8/layout/matrix1"/>
    <dgm:cxn modelId="{4E10CA67-05F4-424B-B665-B2C0D7940F71}" srcId="{1E46B6AF-9F53-4977-A59E-1E1B9BB3262C}" destId="{594D05AF-D09C-403B-8E21-FF3DCE5569A0}" srcOrd="0" destOrd="0" parTransId="{B1EFED0B-6E81-469E-ABF0-1C67A4CC8C9A}" sibTransId="{F87BA710-135A-49D6-A2E2-42DA976E7E3A}"/>
    <dgm:cxn modelId="{A19253E0-45AB-4AD8-B916-20F3CE25D3B1}" type="presOf" srcId="{4A966497-92FA-464C-A264-388441A7A2C9}" destId="{31305C0E-3913-4E75-9773-FD24CDA3C367}" srcOrd="0" destOrd="0" presId="urn:microsoft.com/office/officeart/2005/8/layout/matrix1"/>
    <dgm:cxn modelId="{D77C002B-F851-4088-ABDF-0BB0B253C59C}" type="presParOf" srcId="{31305C0E-3913-4E75-9773-FD24CDA3C367}" destId="{669FF1AC-351A-4B72-B62C-8D811215DAFB}" srcOrd="0" destOrd="0" presId="urn:microsoft.com/office/officeart/2005/8/layout/matrix1"/>
    <dgm:cxn modelId="{4B930E3F-FC8B-48F2-8AA8-4E59470E6D16}" type="presParOf" srcId="{669FF1AC-351A-4B72-B62C-8D811215DAFB}" destId="{19F431BA-9429-487D-98BF-A8487F0401C6}" srcOrd="0" destOrd="0" presId="urn:microsoft.com/office/officeart/2005/8/layout/matrix1"/>
    <dgm:cxn modelId="{D3CD4311-41D5-41F3-9CF8-66AC1E2CD609}" type="presParOf" srcId="{669FF1AC-351A-4B72-B62C-8D811215DAFB}" destId="{B8992BBC-1937-47A7-BC75-0AB0AAD41062}" srcOrd="1" destOrd="0" presId="urn:microsoft.com/office/officeart/2005/8/layout/matrix1"/>
    <dgm:cxn modelId="{75371DFE-0D70-4237-B541-F28AD94FDE41}" type="presParOf" srcId="{669FF1AC-351A-4B72-B62C-8D811215DAFB}" destId="{F2D5FDCE-B712-40F4-8121-B26C514755B6}" srcOrd="2" destOrd="0" presId="urn:microsoft.com/office/officeart/2005/8/layout/matrix1"/>
    <dgm:cxn modelId="{636AE55B-DBDD-43E3-869D-2BC666765A2B}" type="presParOf" srcId="{669FF1AC-351A-4B72-B62C-8D811215DAFB}" destId="{13971378-0CB1-40F8-B293-801A18DFA646}" srcOrd="3" destOrd="0" presId="urn:microsoft.com/office/officeart/2005/8/layout/matrix1"/>
    <dgm:cxn modelId="{5FAF535F-F91B-44A4-A112-03BC419D6D28}" type="presParOf" srcId="{669FF1AC-351A-4B72-B62C-8D811215DAFB}" destId="{92353B9A-BDC0-4515-BB9B-29EF9E5FF805}" srcOrd="4" destOrd="0" presId="urn:microsoft.com/office/officeart/2005/8/layout/matrix1"/>
    <dgm:cxn modelId="{0DD8C615-2C2C-420C-9105-DE495761190A}" type="presParOf" srcId="{669FF1AC-351A-4B72-B62C-8D811215DAFB}" destId="{A7DC2650-2BB6-48B3-95AD-A661873B2F69}" srcOrd="5" destOrd="0" presId="urn:microsoft.com/office/officeart/2005/8/layout/matrix1"/>
    <dgm:cxn modelId="{DB501046-F249-419B-80ED-21CA4356E9DC}" type="presParOf" srcId="{669FF1AC-351A-4B72-B62C-8D811215DAFB}" destId="{510CEBF0-316B-4982-A5F0-AD0A3884EC6A}" srcOrd="6" destOrd="0" presId="urn:microsoft.com/office/officeart/2005/8/layout/matrix1"/>
    <dgm:cxn modelId="{CABE196A-D2FB-46A4-AEAE-C24E3957A932}" type="presParOf" srcId="{669FF1AC-351A-4B72-B62C-8D811215DAFB}" destId="{9E676984-3D65-4761-B7F2-5A340081B6CF}" srcOrd="7" destOrd="0" presId="urn:microsoft.com/office/officeart/2005/8/layout/matrix1"/>
    <dgm:cxn modelId="{AA24BEC2-6DD2-4478-829D-6E321A21A048}" type="presParOf" srcId="{31305C0E-3913-4E75-9773-FD24CDA3C367}" destId="{CC2451C4-D6E2-408F-9166-5344DE2B2C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71F4DC-405A-4513-9E4D-C001CEA711DE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31D285-D7C3-45CB-BABD-80509C015000}">
      <dgm:prSet phldrT="[Текст]" custT="1"/>
      <dgm:spPr/>
      <dgm:t>
        <a:bodyPr/>
        <a:lstStyle/>
        <a:p>
          <a:r>
            <a:rPr lang="ru-RU" sz="1400" b="1" i="1" dirty="0" smtClean="0"/>
            <a:t>Метод создания проблемных ситуаций</a:t>
          </a:r>
          <a:r>
            <a:rPr lang="ru-RU" sz="1400" i="1" dirty="0" smtClean="0"/>
            <a:t> </a:t>
          </a:r>
          <a:endParaRPr lang="ru-RU" sz="1400" i="1" dirty="0"/>
        </a:p>
      </dgm:t>
    </dgm:pt>
    <dgm:pt modelId="{B7273B35-E7CC-4B67-89E3-84CDCD8C1BA0}" type="parTrans" cxnId="{03F28875-970D-4911-98B8-5FCEF2B3F48C}">
      <dgm:prSet/>
      <dgm:spPr/>
      <dgm:t>
        <a:bodyPr/>
        <a:lstStyle/>
        <a:p>
          <a:endParaRPr lang="ru-RU"/>
        </a:p>
      </dgm:t>
    </dgm:pt>
    <dgm:pt modelId="{6FC4AD00-8374-4BAA-A55C-C90BBBBB5960}" type="sibTrans" cxnId="{03F28875-970D-4911-98B8-5FCEF2B3F48C}">
      <dgm:prSet/>
      <dgm:spPr/>
      <dgm:t>
        <a:bodyPr/>
        <a:lstStyle/>
        <a:p>
          <a:endParaRPr lang="ru-RU"/>
        </a:p>
      </dgm:t>
    </dgm:pt>
    <dgm:pt modelId="{AFF4F2C4-6722-4959-8151-CD3B64A664A4}">
      <dgm:prSet phldrT="[Текст]"/>
      <dgm:spPr/>
      <dgm:t>
        <a:bodyPr/>
        <a:lstStyle/>
        <a:p>
          <a:r>
            <a:rPr lang="ru-RU" i="1" dirty="0" smtClean="0"/>
            <a:t>стимулирует  умение мыслить, самостоятельно </a:t>
          </a:r>
          <a:r>
            <a:rPr lang="ru-RU" i="1" smtClean="0"/>
            <a:t>осуществлять выбор</a:t>
          </a:r>
          <a:endParaRPr lang="ru-RU" dirty="0"/>
        </a:p>
      </dgm:t>
    </dgm:pt>
    <dgm:pt modelId="{021A4D77-3805-4C00-9352-949D912EF2F6}" type="parTrans" cxnId="{12B08674-8F1B-4629-9406-3B53A8E3E396}">
      <dgm:prSet/>
      <dgm:spPr/>
      <dgm:t>
        <a:bodyPr/>
        <a:lstStyle/>
        <a:p>
          <a:endParaRPr lang="ru-RU"/>
        </a:p>
      </dgm:t>
    </dgm:pt>
    <dgm:pt modelId="{2AA413BD-72FE-438E-AF96-A0A9BECBBAFB}" type="sibTrans" cxnId="{12B08674-8F1B-4629-9406-3B53A8E3E396}">
      <dgm:prSet/>
      <dgm:spPr/>
      <dgm:t>
        <a:bodyPr/>
        <a:lstStyle/>
        <a:p>
          <a:endParaRPr lang="ru-RU"/>
        </a:p>
      </dgm:t>
    </dgm:pt>
    <dgm:pt modelId="{BF1F160F-C8D9-45B2-84B6-14889FB67C4A}">
      <dgm:prSet phldrT="[Текст]"/>
      <dgm:spPr/>
      <dgm:t>
        <a:bodyPr/>
        <a:lstStyle/>
        <a:p>
          <a:r>
            <a:rPr lang="ru-RU" i="1" dirty="0" smtClean="0"/>
            <a:t>ставить и решать проблемы, находить способы творческого самовыражения.</a:t>
          </a:r>
          <a:endParaRPr lang="ru-RU" dirty="0"/>
        </a:p>
      </dgm:t>
    </dgm:pt>
    <dgm:pt modelId="{357144B2-23AB-4F97-9308-B1D36181A094}" type="parTrans" cxnId="{26866C0C-0D31-4A1A-9AA6-39124E63CC55}">
      <dgm:prSet/>
      <dgm:spPr/>
      <dgm:t>
        <a:bodyPr/>
        <a:lstStyle/>
        <a:p>
          <a:endParaRPr lang="ru-RU"/>
        </a:p>
      </dgm:t>
    </dgm:pt>
    <dgm:pt modelId="{971825C5-4E96-4824-B322-004685DFBABA}" type="sibTrans" cxnId="{26866C0C-0D31-4A1A-9AA6-39124E63CC55}">
      <dgm:prSet/>
      <dgm:spPr/>
      <dgm:t>
        <a:bodyPr/>
        <a:lstStyle/>
        <a:p>
          <a:endParaRPr lang="ru-RU"/>
        </a:p>
      </dgm:t>
    </dgm:pt>
    <dgm:pt modelId="{75E7A464-54CD-435B-898C-664A9EF69464}">
      <dgm:prSet phldrT="[Текст]" custT="1"/>
      <dgm:spPr/>
      <dgm:t>
        <a:bodyPr/>
        <a:lstStyle/>
        <a:p>
          <a:r>
            <a:rPr lang="ru-RU" sz="1400" i="1" dirty="0" smtClean="0"/>
            <a:t>позволяет ребенку проявить чувство собственного достоинства, осознать свои возможности</a:t>
          </a:r>
          <a:endParaRPr lang="ru-RU" sz="1400" dirty="0"/>
        </a:p>
      </dgm:t>
    </dgm:pt>
    <dgm:pt modelId="{3397EF14-34D5-49A4-9286-1C860FE4346F}" type="parTrans" cxnId="{76A79F40-E967-4541-A678-1F86449E135C}">
      <dgm:prSet/>
      <dgm:spPr/>
      <dgm:t>
        <a:bodyPr/>
        <a:lstStyle/>
        <a:p>
          <a:endParaRPr lang="ru-RU"/>
        </a:p>
      </dgm:t>
    </dgm:pt>
    <dgm:pt modelId="{987DF0BF-EBC0-4BDC-B9A5-728023769101}" type="sibTrans" cxnId="{76A79F40-E967-4541-A678-1F86449E135C}">
      <dgm:prSet/>
      <dgm:spPr/>
      <dgm:t>
        <a:bodyPr/>
        <a:lstStyle/>
        <a:p>
          <a:endParaRPr lang="ru-RU"/>
        </a:p>
      </dgm:t>
    </dgm:pt>
    <dgm:pt modelId="{9153DF2D-013E-4669-957F-8A2CCD0B5475}">
      <dgm:prSet/>
      <dgm:spPr/>
      <dgm:t>
        <a:bodyPr/>
        <a:lstStyle/>
        <a:p>
          <a:r>
            <a:rPr lang="ru-RU" i="1" dirty="0" smtClean="0"/>
            <a:t>понять исторические и другие тонкости бытия, самостоятельно сделать вывод</a:t>
          </a:r>
          <a:endParaRPr lang="ru-RU" dirty="0"/>
        </a:p>
      </dgm:t>
    </dgm:pt>
    <dgm:pt modelId="{34E046C7-3245-4784-AF6B-85D409D94C77}" type="parTrans" cxnId="{691C1331-5796-4D2F-807A-C0405108FD6C}">
      <dgm:prSet/>
      <dgm:spPr/>
      <dgm:t>
        <a:bodyPr/>
        <a:lstStyle/>
        <a:p>
          <a:endParaRPr lang="ru-RU"/>
        </a:p>
      </dgm:t>
    </dgm:pt>
    <dgm:pt modelId="{1CF1F431-398B-4875-99C8-4F63A949CC5A}" type="sibTrans" cxnId="{691C1331-5796-4D2F-807A-C0405108FD6C}">
      <dgm:prSet/>
      <dgm:spPr/>
      <dgm:t>
        <a:bodyPr/>
        <a:lstStyle/>
        <a:p>
          <a:endParaRPr lang="ru-RU"/>
        </a:p>
      </dgm:t>
    </dgm:pt>
    <dgm:pt modelId="{9B99ABFF-14EC-4635-9F99-CA214D403D4D}" type="pres">
      <dgm:prSet presAssocID="{F071F4DC-405A-4513-9E4D-C001CEA711D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1DE97-750F-4E05-A198-A6AC788525D8}" type="pres">
      <dgm:prSet presAssocID="{F071F4DC-405A-4513-9E4D-C001CEA711DE}" presName="matrix" presStyleCnt="0"/>
      <dgm:spPr/>
    </dgm:pt>
    <dgm:pt modelId="{1DF6C3F4-7A77-4806-ACC1-DEF5CDD398A8}" type="pres">
      <dgm:prSet presAssocID="{F071F4DC-405A-4513-9E4D-C001CEA711DE}" presName="tile1" presStyleLbl="node1" presStyleIdx="0" presStyleCnt="4"/>
      <dgm:spPr/>
      <dgm:t>
        <a:bodyPr/>
        <a:lstStyle/>
        <a:p>
          <a:endParaRPr lang="ru-RU"/>
        </a:p>
      </dgm:t>
    </dgm:pt>
    <dgm:pt modelId="{56D38F98-11D3-4273-8294-078ABF738736}" type="pres">
      <dgm:prSet presAssocID="{F071F4DC-405A-4513-9E4D-C001CEA711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A2EA4-D8F2-4E10-B4FB-7C8D38C445BD}" type="pres">
      <dgm:prSet presAssocID="{F071F4DC-405A-4513-9E4D-C001CEA711DE}" presName="tile2" presStyleLbl="node1" presStyleIdx="1" presStyleCnt="4"/>
      <dgm:spPr/>
      <dgm:t>
        <a:bodyPr/>
        <a:lstStyle/>
        <a:p>
          <a:endParaRPr lang="ru-RU"/>
        </a:p>
      </dgm:t>
    </dgm:pt>
    <dgm:pt modelId="{40373870-9198-40A6-A0A4-85E5A1CD2645}" type="pres">
      <dgm:prSet presAssocID="{F071F4DC-405A-4513-9E4D-C001CEA711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094C-E0AE-4D20-91BC-D6F6412151CF}" type="pres">
      <dgm:prSet presAssocID="{F071F4DC-405A-4513-9E4D-C001CEA711DE}" presName="tile3" presStyleLbl="node1" presStyleIdx="2" presStyleCnt="4"/>
      <dgm:spPr/>
      <dgm:t>
        <a:bodyPr/>
        <a:lstStyle/>
        <a:p>
          <a:endParaRPr lang="ru-RU"/>
        </a:p>
      </dgm:t>
    </dgm:pt>
    <dgm:pt modelId="{75CE7ECA-699B-4BA0-8438-89D39B372345}" type="pres">
      <dgm:prSet presAssocID="{F071F4DC-405A-4513-9E4D-C001CEA711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30A89-0C58-42A0-A991-53047192D195}" type="pres">
      <dgm:prSet presAssocID="{F071F4DC-405A-4513-9E4D-C001CEA711DE}" presName="tile4" presStyleLbl="node1" presStyleIdx="3" presStyleCnt="4"/>
      <dgm:spPr/>
      <dgm:t>
        <a:bodyPr/>
        <a:lstStyle/>
        <a:p>
          <a:endParaRPr lang="ru-RU"/>
        </a:p>
      </dgm:t>
    </dgm:pt>
    <dgm:pt modelId="{66EEF069-3EDB-4B63-B9A4-5DB3E09CD4CC}" type="pres">
      <dgm:prSet presAssocID="{F071F4DC-405A-4513-9E4D-C001CEA711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911A3-F866-4501-8148-F78829FB016D}" type="pres">
      <dgm:prSet presAssocID="{F071F4DC-405A-4513-9E4D-C001CEA711DE}" presName="centerTile" presStyleLbl="fgShp" presStyleIdx="0" presStyleCnt="1" custScaleX="278689" custScaleY="6316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CB4B2-9C2E-47BD-B60C-4BDDF0569763}" type="presOf" srcId="{6F31D285-D7C3-45CB-BABD-80509C015000}" destId="{803911A3-F866-4501-8148-F78829FB016D}" srcOrd="0" destOrd="0" presId="urn:microsoft.com/office/officeart/2005/8/layout/matrix1"/>
    <dgm:cxn modelId="{1E4A4A37-CF40-440D-B6A5-F269DF8815FC}" type="presOf" srcId="{75E7A464-54CD-435B-898C-664A9EF69464}" destId="{75CE7ECA-699B-4BA0-8438-89D39B372345}" srcOrd="1" destOrd="0" presId="urn:microsoft.com/office/officeart/2005/8/layout/matrix1"/>
    <dgm:cxn modelId="{691C1331-5796-4D2F-807A-C0405108FD6C}" srcId="{6F31D285-D7C3-45CB-BABD-80509C015000}" destId="{9153DF2D-013E-4669-957F-8A2CCD0B5475}" srcOrd="3" destOrd="0" parTransId="{34E046C7-3245-4784-AF6B-85D409D94C77}" sibTransId="{1CF1F431-398B-4875-99C8-4F63A949CC5A}"/>
    <dgm:cxn modelId="{03F28875-970D-4911-98B8-5FCEF2B3F48C}" srcId="{F071F4DC-405A-4513-9E4D-C001CEA711DE}" destId="{6F31D285-D7C3-45CB-BABD-80509C015000}" srcOrd="0" destOrd="0" parTransId="{B7273B35-E7CC-4B67-89E3-84CDCD8C1BA0}" sibTransId="{6FC4AD00-8374-4BAA-A55C-C90BBBBB5960}"/>
    <dgm:cxn modelId="{01B46E7E-B06B-41E4-9314-A02F5F81146D}" type="presOf" srcId="{9153DF2D-013E-4669-957F-8A2CCD0B5475}" destId="{7FE30A89-0C58-42A0-A991-53047192D195}" srcOrd="0" destOrd="0" presId="urn:microsoft.com/office/officeart/2005/8/layout/matrix1"/>
    <dgm:cxn modelId="{12B08674-8F1B-4629-9406-3B53A8E3E396}" srcId="{6F31D285-D7C3-45CB-BABD-80509C015000}" destId="{AFF4F2C4-6722-4959-8151-CD3B64A664A4}" srcOrd="0" destOrd="0" parTransId="{021A4D77-3805-4C00-9352-949D912EF2F6}" sibTransId="{2AA413BD-72FE-438E-AF96-A0A9BECBBAFB}"/>
    <dgm:cxn modelId="{E6097CE1-3C00-4E5E-8FA8-BA56BEFCF946}" type="presOf" srcId="{AFF4F2C4-6722-4959-8151-CD3B64A664A4}" destId="{56D38F98-11D3-4273-8294-078ABF738736}" srcOrd="1" destOrd="0" presId="urn:microsoft.com/office/officeart/2005/8/layout/matrix1"/>
    <dgm:cxn modelId="{D2FA6E16-6C76-4A05-BAD9-E5BDC1F4F70C}" type="presOf" srcId="{BF1F160F-C8D9-45B2-84B6-14889FB67C4A}" destId="{C5BA2EA4-D8F2-4E10-B4FB-7C8D38C445BD}" srcOrd="0" destOrd="0" presId="urn:microsoft.com/office/officeart/2005/8/layout/matrix1"/>
    <dgm:cxn modelId="{99E782F2-6DD8-41AA-940B-04EB7CCE795E}" type="presOf" srcId="{F071F4DC-405A-4513-9E4D-C001CEA711DE}" destId="{9B99ABFF-14EC-4635-9F99-CA214D403D4D}" srcOrd="0" destOrd="0" presId="urn:microsoft.com/office/officeart/2005/8/layout/matrix1"/>
    <dgm:cxn modelId="{F3D9C0F0-5B50-427A-8DCE-5AB81008F36E}" type="presOf" srcId="{AFF4F2C4-6722-4959-8151-CD3B64A664A4}" destId="{1DF6C3F4-7A77-4806-ACC1-DEF5CDD398A8}" srcOrd="0" destOrd="0" presId="urn:microsoft.com/office/officeart/2005/8/layout/matrix1"/>
    <dgm:cxn modelId="{26866C0C-0D31-4A1A-9AA6-39124E63CC55}" srcId="{6F31D285-D7C3-45CB-BABD-80509C015000}" destId="{BF1F160F-C8D9-45B2-84B6-14889FB67C4A}" srcOrd="1" destOrd="0" parTransId="{357144B2-23AB-4F97-9308-B1D36181A094}" sibTransId="{971825C5-4E96-4824-B322-004685DFBABA}"/>
    <dgm:cxn modelId="{76A79F40-E967-4541-A678-1F86449E135C}" srcId="{6F31D285-D7C3-45CB-BABD-80509C015000}" destId="{75E7A464-54CD-435B-898C-664A9EF69464}" srcOrd="2" destOrd="0" parTransId="{3397EF14-34D5-49A4-9286-1C860FE4346F}" sibTransId="{987DF0BF-EBC0-4BDC-B9A5-728023769101}"/>
    <dgm:cxn modelId="{52CA739D-9527-4A9D-A7D1-BD05E2DEA80A}" type="presOf" srcId="{75E7A464-54CD-435B-898C-664A9EF69464}" destId="{D28F094C-E0AE-4D20-91BC-D6F6412151CF}" srcOrd="0" destOrd="0" presId="urn:microsoft.com/office/officeart/2005/8/layout/matrix1"/>
    <dgm:cxn modelId="{963FA8A2-47E1-4BD6-AED0-629D9757B91A}" type="presOf" srcId="{9153DF2D-013E-4669-957F-8A2CCD0B5475}" destId="{66EEF069-3EDB-4B63-B9A4-5DB3E09CD4CC}" srcOrd="1" destOrd="0" presId="urn:microsoft.com/office/officeart/2005/8/layout/matrix1"/>
    <dgm:cxn modelId="{EF9EB2AC-333D-4EC2-8574-9BDB4C08049E}" type="presOf" srcId="{BF1F160F-C8D9-45B2-84B6-14889FB67C4A}" destId="{40373870-9198-40A6-A0A4-85E5A1CD2645}" srcOrd="1" destOrd="0" presId="urn:microsoft.com/office/officeart/2005/8/layout/matrix1"/>
    <dgm:cxn modelId="{262B3E95-49A6-4920-ABC8-C170C35E94FC}" type="presParOf" srcId="{9B99ABFF-14EC-4635-9F99-CA214D403D4D}" destId="{FAD1DE97-750F-4E05-A198-A6AC788525D8}" srcOrd="0" destOrd="0" presId="urn:microsoft.com/office/officeart/2005/8/layout/matrix1"/>
    <dgm:cxn modelId="{FF56AE71-80B2-42D5-92C2-DF1C004FB7F2}" type="presParOf" srcId="{FAD1DE97-750F-4E05-A198-A6AC788525D8}" destId="{1DF6C3F4-7A77-4806-ACC1-DEF5CDD398A8}" srcOrd="0" destOrd="0" presId="urn:microsoft.com/office/officeart/2005/8/layout/matrix1"/>
    <dgm:cxn modelId="{41ED9305-825D-4F56-9328-55DA0921F67E}" type="presParOf" srcId="{FAD1DE97-750F-4E05-A198-A6AC788525D8}" destId="{56D38F98-11D3-4273-8294-078ABF738736}" srcOrd="1" destOrd="0" presId="urn:microsoft.com/office/officeart/2005/8/layout/matrix1"/>
    <dgm:cxn modelId="{2F474E0A-DC89-4564-8C24-EB1BCA26580C}" type="presParOf" srcId="{FAD1DE97-750F-4E05-A198-A6AC788525D8}" destId="{C5BA2EA4-D8F2-4E10-B4FB-7C8D38C445BD}" srcOrd="2" destOrd="0" presId="urn:microsoft.com/office/officeart/2005/8/layout/matrix1"/>
    <dgm:cxn modelId="{DACF5EFB-1AC9-48E5-832D-81664ABC2219}" type="presParOf" srcId="{FAD1DE97-750F-4E05-A198-A6AC788525D8}" destId="{40373870-9198-40A6-A0A4-85E5A1CD2645}" srcOrd="3" destOrd="0" presId="urn:microsoft.com/office/officeart/2005/8/layout/matrix1"/>
    <dgm:cxn modelId="{362E2706-9E56-4836-828A-B28CB07FC52B}" type="presParOf" srcId="{FAD1DE97-750F-4E05-A198-A6AC788525D8}" destId="{D28F094C-E0AE-4D20-91BC-D6F6412151CF}" srcOrd="4" destOrd="0" presId="urn:microsoft.com/office/officeart/2005/8/layout/matrix1"/>
    <dgm:cxn modelId="{7A027901-83EC-4F52-8DB9-A84D27B3952B}" type="presParOf" srcId="{FAD1DE97-750F-4E05-A198-A6AC788525D8}" destId="{75CE7ECA-699B-4BA0-8438-89D39B372345}" srcOrd="5" destOrd="0" presId="urn:microsoft.com/office/officeart/2005/8/layout/matrix1"/>
    <dgm:cxn modelId="{AAE1BDB8-58DF-4038-8A0A-0A7E0C3C9510}" type="presParOf" srcId="{FAD1DE97-750F-4E05-A198-A6AC788525D8}" destId="{7FE30A89-0C58-42A0-A991-53047192D195}" srcOrd="6" destOrd="0" presId="urn:microsoft.com/office/officeart/2005/8/layout/matrix1"/>
    <dgm:cxn modelId="{98D88EDE-1292-4C70-8C26-9762D68E6481}" type="presParOf" srcId="{FAD1DE97-750F-4E05-A198-A6AC788525D8}" destId="{66EEF069-3EDB-4B63-B9A4-5DB3E09CD4CC}" srcOrd="7" destOrd="0" presId="urn:microsoft.com/office/officeart/2005/8/layout/matrix1"/>
    <dgm:cxn modelId="{93C00E00-0FD7-41AD-87FB-7FEFFEA35935}" type="presParOf" srcId="{9B99ABFF-14EC-4635-9F99-CA214D403D4D}" destId="{803911A3-F866-4501-8148-F78829FB01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DF34A-BC84-47C5-A064-A7ED80131927}">
      <dsp:nvSpPr>
        <dsp:cNvPr id="0" name=""/>
        <dsp:cNvSpPr/>
      </dsp:nvSpPr>
      <dsp:spPr>
        <a:xfrm>
          <a:off x="777889" y="0"/>
          <a:ext cx="5461000" cy="5461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F5B75-98A1-411F-A89E-93D39C9F1B67}">
      <dsp:nvSpPr>
        <dsp:cNvPr id="0" name=""/>
        <dsp:cNvSpPr/>
      </dsp:nvSpPr>
      <dsp:spPr>
        <a:xfrm>
          <a:off x="2706731" y="589050"/>
          <a:ext cx="5699176" cy="12564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rgbClr val="FF0000"/>
              </a:solidFill>
            </a:rPr>
            <a:t>Высокий</a:t>
          </a:r>
          <a:r>
            <a:rPr lang="ru-RU" sz="2000" b="1" i="1" kern="1200" dirty="0" smtClean="0"/>
            <a:t>: </a:t>
          </a:r>
          <a:r>
            <a:rPr lang="ru-RU" sz="2000" i="1" kern="1200" dirty="0" smtClean="0"/>
            <a:t>Хорошо контачит с детьми, помогает воспитателям, собирает игрушки в ящики, с удовольствием выполняет поручения взрослых </a:t>
          </a:r>
          <a:endParaRPr lang="ru-RU" sz="2000" i="1" kern="1200" dirty="0"/>
        </a:p>
      </dsp:txBody>
      <dsp:txXfrm>
        <a:off x="2768066" y="650385"/>
        <a:ext cx="5576506" cy="1133786"/>
      </dsp:txXfrm>
    </dsp:sp>
    <dsp:sp modelId="{8CB4DCE4-4CE0-4399-AB0A-EC9A8CE76E3E}">
      <dsp:nvSpPr>
        <dsp:cNvPr id="0" name=""/>
        <dsp:cNvSpPr/>
      </dsp:nvSpPr>
      <dsp:spPr>
        <a:xfrm>
          <a:off x="206393" y="1957964"/>
          <a:ext cx="5699176" cy="12564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3">
                  <a:lumMod val="75000"/>
                </a:schemeClr>
              </a:solidFill>
            </a:rPr>
            <a:t>Средний</a:t>
          </a:r>
          <a:r>
            <a:rPr lang="ru-RU" sz="2000" b="1" i="1" kern="1200" dirty="0" smtClean="0"/>
            <a:t>:</a:t>
          </a:r>
          <a:r>
            <a:rPr lang="ru-RU" sz="2000" i="1" kern="1200" dirty="0" smtClean="0"/>
            <a:t>  Может подраться., не слушается взрослых, но может помочь, любит когда читают книжки, рисовать, лепить из пластилина, но если только это ему интересно</a:t>
          </a:r>
          <a:endParaRPr lang="ru-RU" sz="2000" i="1" kern="1200" dirty="0"/>
        </a:p>
      </dsp:txBody>
      <dsp:txXfrm>
        <a:off x="267728" y="2019299"/>
        <a:ext cx="5576506" cy="1133786"/>
      </dsp:txXfrm>
    </dsp:sp>
    <dsp:sp modelId="{CA3895D2-4140-42B2-86D0-BA72FC4C0B75}">
      <dsp:nvSpPr>
        <dsp:cNvPr id="0" name=""/>
        <dsp:cNvSpPr/>
      </dsp:nvSpPr>
      <dsp:spPr>
        <a:xfrm>
          <a:off x="1476440" y="3624380"/>
          <a:ext cx="5730874" cy="1382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70C0"/>
              </a:solidFill>
            </a:rPr>
            <a:t>Низкий</a:t>
          </a:r>
          <a:r>
            <a:rPr lang="ru-RU" sz="2000" b="1" i="1" kern="1200" dirty="0" smtClean="0"/>
            <a:t>:</a:t>
          </a:r>
          <a:r>
            <a:rPr lang="ru-RU" sz="2000" i="1" kern="1200" dirty="0" smtClean="0"/>
            <a:t> Если что-то сломает, то не сознается. Не любит что-либо делать, когда его попросят. Непоседлив, не любит слушать, когда детям читают книжки и старается отвлекать других детей.</a:t>
          </a:r>
          <a:endParaRPr lang="ru-RU" sz="2000" i="1" kern="1200" dirty="0"/>
        </a:p>
      </dsp:txBody>
      <dsp:txXfrm>
        <a:off x="1543905" y="3691845"/>
        <a:ext cx="5595944" cy="1247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32EE-E904-47D6-A562-9B322EAFF423}">
      <dsp:nvSpPr>
        <dsp:cNvPr id="0" name=""/>
        <dsp:cNvSpPr/>
      </dsp:nvSpPr>
      <dsp:spPr>
        <a:xfrm rot="10800000">
          <a:off x="360050" y="31546"/>
          <a:ext cx="7200778" cy="59835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4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/>
            <a:t>I блок – «Мой дом – моя семья»</a:t>
          </a:r>
          <a:endParaRPr lang="ru-RU" sz="2700" i="1" kern="1200" dirty="0"/>
        </a:p>
      </dsp:txBody>
      <dsp:txXfrm rot="10800000">
        <a:off x="509638" y="31546"/>
        <a:ext cx="7051190" cy="598354"/>
      </dsp:txXfrm>
    </dsp:sp>
    <dsp:sp modelId="{E106E161-7268-4EE6-8C3C-0CA15CD38342}">
      <dsp:nvSpPr>
        <dsp:cNvPr id="0" name=""/>
        <dsp:cNvSpPr/>
      </dsp:nvSpPr>
      <dsp:spPr>
        <a:xfrm>
          <a:off x="173583" y="0"/>
          <a:ext cx="658191" cy="6581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87DDF4-E5EB-46C6-9437-F69C58FB2B5D}">
      <dsp:nvSpPr>
        <dsp:cNvPr id="0" name=""/>
        <dsp:cNvSpPr/>
      </dsp:nvSpPr>
      <dsp:spPr>
        <a:xfrm rot="10800000">
          <a:off x="-1" y="856294"/>
          <a:ext cx="7920883" cy="658191"/>
        </a:xfrm>
        <a:prstGeom prst="homePlat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44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/>
            <a:t>II блок – «Знакомим с русской народной культурой –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/>
            <a:t> творением    рук человеческих»</a:t>
          </a:r>
          <a:endParaRPr lang="ru-RU" sz="2000" i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164547" y="856294"/>
        <a:ext cx="7756335" cy="658191"/>
      </dsp:txXfrm>
    </dsp:sp>
    <dsp:sp modelId="{B29808A1-5CA3-469F-A970-72D572A6A00A}">
      <dsp:nvSpPr>
        <dsp:cNvPr id="0" name=""/>
        <dsp:cNvSpPr/>
      </dsp:nvSpPr>
      <dsp:spPr>
        <a:xfrm>
          <a:off x="173583" y="848027"/>
          <a:ext cx="658191" cy="6581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D2A88E-9800-4C7F-9BC8-ED16DC6C7701}">
      <dsp:nvSpPr>
        <dsp:cNvPr id="0" name=""/>
        <dsp:cNvSpPr/>
      </dsp:nvSpPr>
      <dsp:spPr>
        <a:xfrm rot="10800000">
          <a:off x="-1" y="1710960"/>
          <a:ext cx="7920883" cy="658191"/>
        </a:xfrm>
        <a:prstGeom prst="homePlat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44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/>
            <a:t>III блок – «Столица нашей Родины – Москва,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/>
            <a:t> моя малая родина – Алексеевка»</a:t>
          </a:r>
          <a:endParaRPr lang="ru-RU" sz="2000" i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164547" y="1710960"/>
        <a:ext cx="7756335" cy="658191"/>
      </dsp:txXfrm>
    </dsp:sp>
    <dsp:sp modelId="{A4414F9D-5CC2-4C88-B4E1-DAC0AD10D6F0}">
      <dsp:nvSpPr>
        <dsp:cNvPr id="0" name=""/>
        <dsp:cNvSpPr/>
      </dsp:nvSpPr>
      <dsp:spPr>
        <a:xfrm>
          <a:off x="173583" y="1665275"/>
          <a:ext cx="658191" cy="6581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F6CA86-8821-473E-B277-00E93EBB083E}">
      <dsp:nvSpPr>
        <dsp:cNvPr id="0" name=""/>
        <dsp:cNvSpPr/>
      </dsp:nvSpPr>
      <dsp:spPr>
        <a:xfrm rot="10800000">
          <a:off x="-1" y="2565626"/>
          <a:ext cx="7920883" cy="658191"/>
        </a:xfrm>
        <a:prstGeom prst="homePlat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44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/>
            <a:t>IV блок – «Планета Земля – колыбель человечества»</a:t>
          </a:r>
          <a:endParaRPr lang="ru-RU" sz="2400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164547" y="2565626"/>
        <a:ext cx="7756335" cy="658191"/>
      </dsp:txXfrm>
    </dsp:sp>
    <dsp:sp modelId="{478CDB24-B787-40A9-92E6-338499988E17}">
      <dsp:nvSpPr>
        <dsp:cNvPr id="0" name=""/>
        <dsp:cNvSpPr/>
      </dsp:nvSpPr>
      <dsp:spPr>
        <a:xfrm>
          <a:off x="173583" y="2550619"/>
          <a:ext cx="658191" cy="6581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2996F8-E0AF-46DC-9E17-C405FFA59D88}">
      <dsp:nvSpPr>
        <dsp:cNvPr id="0" name=""/>
        <dsp:cNvSpPr/>
      </dsp:nvSpPr>
      <dsp:spPr>
        <a:xfrm rot="10800000">
          <a:off x="-1" y="3420292"/>
          <a:ext cx="7920883" cy="658191"/>
        </a:xfrm>
        <a:prstGeom prst="homePlat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44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/>
            <a:t>V блок – «Ратный подвиг защитников Отечества.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/>
            <a:t> Путешествие в историю»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164547" y="3420292"/>
        <a:ext cx="7756335" cy="658191"/>
      </dsp:txXfrm>
    </dsp:sp>
    <dsp:sp modelId="{97D050EB-5523-4AFE-AAA9-D3A67F13FF1E}">
      <dsp:nvSpPr>
        <dsp:cNvPr id="0" name=""/>
        <dsp:cNvSpPr/>
      </dsp:nvSpPr>
      <dsp:spPr>
        <a:xfrm>
          <a:off x="241686" y="3367867"/>
          <a:ext cx="658191" cy="65819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6EAAAF-C087-4EAC-8070-5382D2961BA2}">
      <dsp:nvSpPr>
        <dsp:cNvPr id="0" name=""/>
        <dsp:cNvSpPr/>
      </dsp:nvSpPr>
      <dsp:spPr>
        <a:xfrm rot="10800000">
          <a:off x="-1" y="4274958"/>
          <a:ext cx="7920883" cy="658191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4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VI блок – «Святые земли русской»</a:t>
          </a:r>
          <a:endParaRPr lang="ru-RU" sz="2800" i="1" kern="1200" dirty="0"/>
        </a:p>
      </dsp:txBody>
      <dsp:txXfrm rot="10800000">
        <a:off x="164547" y="4274958"/>
        <a:ext cx="7756335" cy="658191"/>
      </dsp:txXfrm>
    </dsp:sp>
    <dsp:sp modelId="{515FE7ED-3EAC-4D9D-9E8D-8CAFE90B24A6}">
      <dsp:nvSpPr>
        <dsp:cNvPr id="0" name=""/>
        <dsp:cNvSpPr/>
      </dsp:nvSpPr>
      <dsp:spPr>
        <a:xfrm>
          <a:off x="309789" y="4253211"/>
          <a:ext cx="658191" cy="65819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0FCDF-FF6A-4356-938F-84ABEC275A46}">
      <dsp:nvSpPr>
        <dsp:cNvPr id="0" name=""/>
        <dsp:cNvSpPr/>
      </dsp:nvSpPr>
      <dsp:spPr>
        <a:xfrm rot="16200000">
          <a:off x="232173" y="-232173"/>
          <a:ext cx="1464479" cy="192882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картины, иллюстрации, репродукции икон</a:t>
          </a:r>
          <a:endParaRPr lang="ru-RU" sz="1400" kern="1200" dirty="0"/>
        </a:p>
      </dsp:txBody>
      <dsp:txXfrm rot="5400000">
        <a:off x="0" y="0"/>
        <a:ext cx="1928826" cy="1098359"/>
      </dsp:txXfrm>
    </dsp:sp>
    <dsp:sp modelId="{24299DC0-C205-4CD3-BD68-776BC9C49EDF}">
      <dsp:nvSpPr>
        <dsp:cNvPr id="0" name=""/>
        <dsp:cNvSpPr/>
      </dsp:nvSpPr>
      <dsp:spPr>
        <a:xfrm>
          <a:off x="1928826" y="0"/>
          <a:ext cx="1928826" cy="1464479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просмотр фото- и видеоматериалов</a:t>
          </a:r>
          <a:endParaRPr lang="ru-RU" sz="1400" kern="1200" dirty="0"/>
        </a:p>
      </dsp:txBody>
      <dsp:txXfrm>
        <a:off x="1928826" y="0"/>
        <a:ext cx="1928826" cy="1098359"/>
      </dsp:txXfrm>
    </dsp:sp>
    <dsp:sp modelId="{FC89F815-1B5D-4D86-94EC-2E7C3EABFD79}">
      <dsp:nvSpPr>
        <dsp:cNvPr id="0" name=""/>
        <dsp:cNvSpPr/>
      </dsp:nvSpPr>
      <dsp:spPr>
        <a:xfrm rot="10800000">
          <a:off x="0" y="1464479"/>
          <a:ext cx="1928826" cy="1464479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экскурсии в храм</a:t>
          </a:r>
          <a:endParaRPr lang="ru-RU" sz="1400" kern="1200" dirty="0"/>
        </a:p>
      </dsp:txBody>
      <dsp:txXfrm rot="10800000">
        <a:off x="0" y="1830598"/>
        <a:ext cx="1928826" cy="1098359"/>
      </dsp:txXfrm>
    </dsp:sp>
    <dsp:sp modelId="{520764F6-8222-4CD7-841D-7D2543CD450F}">
      <dsp:nvSpPr>
        <dsp:cNvPr id="0" name=""/>
        <dsp:cNvSpPr/>
      </dsp:nvSpPr>
      <dsp:spPr>
        <a:xfrm rot="5400000">
          <a:off x="2160999" y="1232305"/>
          <a:ext cx="1464479" cy="1928826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целевые прогулки по городу, наблюдения за окружающим</a:t>
          </a:r>
          <a:endParaRPr lang="ru-RU" sz="1400" kern="1200" dirty="0"/>
        </a:p>
      </dsp:txBody>
      <dsp:txXfrm rot="-5400000">
        <a:off x="1928826" y="1830598"/>
        <a:ext cx="1928826" cy="1098359"/>
      </dsp:txXfrm>
    </dsp:sp>
    <dsp:sp modelId="{B0EB5894-4080-42C7-AA80-144F578974C4}">
      <dsp:nvSpPr>
        <dsp:cNvPr id="0" name=""/>
        <dsp:cNvSpPr/>
      </dsp:nvSpPr>
      <dsp:spPr>
        <a:xfrm>
          <a:off x="1129724" y="1187414"/>
          <a:ext cx="1598202" cy="554129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Наглядный метод</a:t>
          </a:r>
          <a:r>
            <a:rPr lang="ru-RU" sz="1400" i="1" kern="1200" dirty="0" smtClean="0"/>
            <a:t> </a:t>
          </a:r>
          <a:endParaRPr lang="ru-RU" sz="1400" i="1" kern="1200" dirty="0"/>
        </a:p>
      </dsp:txBody>
      <dsp:txXfrm>
        <a:off x="1156774" y="1214464"/>
        <a:ext cx="1544102" cy="500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956D3-F631-4F91-8293-1560FAF3D2C8}">
      <dsp:nvSpPr>
        <dsp:cNvPr id="0" name=""/>
        <dsp:cNvSpPr/>
      </dsp:nvSpPr>
      <dsp:spPr>
        <a:xfrm rot="16200000">
          <a:off x="410774" y="-410774"/>
          <a:ext cx="1464467" cy="228601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анализ различных житейских ситуаций, рассматривание наглядного материала</a:t>
          </a:r>
          <a:endParaRPr lang="ru-RU" sz="1500" kern="1200" dirty="0"/>
        </a:p>
      </dsp:txBody>
      <dsp:txXfrm rot="5400000">
        <a:off x="-1" y="1"/>
        <a:ext cx="2286016" cy="1098350"/>
      </dsp:txXfrm>
    </dsp:sp>
    <dsp:sp modelId="{7B346E87-604E-4FC2-9E13-B767DAE5C165}">
      <dsp:nvSpPr>
        <dsp:cNvPr id="0" name=""/>
        <dsp:cNvSpPr/>
      </dsp:nvSpPr>
      <dsp:spPr>
        <a:xfrm>
          <a:off x="2286016" y="0"/>
          <a:ext cx="2286016" cy="1464467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чтения стихотворений, драматизации библейских историй</a:t>
          </a:r>
          <a:endParaRPr lang="ru-RU" sz="1500" kern="1200" dirty="0"/>
        </a:p>
      </dsp:txBody>
      <dsp:txXfrm>
        <a:off x="2286016" y="0"/>
        <a:ext cx="2286016" cy="1098350"/>
      </dsp:txXfrm>
    </dsp:sp>
    <dsp:sp modelId="{00F6C6B2-F4AB-4CDA-925A-5F695EEAA7CF}">
      <dsp:nvSpPr>
        <dsp:cNvPr id="0" name=""/>
        <dsp:cNvSpPr/>
      </dsp:nvSpPr>
      <dsp:spPr>
        <a:xfrm rot="10800000">
          <a:off x="0" y="1464467"/>
          <a:ext cx="2286016" cy="1464467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праздники и тематические вечера, рассказы детей</a:t>
          </a:r>
          <a:endParaRPr lang="ru-RU" sz="1500" kern="1200" dirty="0"/>
        </a:p>
      </dsp:txBody>
      <dsp:txXfrm rot="10800000">
        <a:off x="0" y="1830583"/>
        <a:ext cx="2286016" cy="1098350"/>
      </dsp:txXfrm>
    </dsp:sp>
    <dsp:sp modelId="{41744C5E-B375-4C55-9EC6-992950CF84E4}">
      <dsp:nvSpPr>
        <dsp:cNvPr id="0" name=""/>
        <dsp:cNvSpPr/>
      </dsp:nvSpPr>
      <dsp:spPr>
        <a:xfrm rot="5400000">
          <a:off x="2696790" y="1053692"/>
          <a:ext cx="1464467" cy="2286016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беседы с элементами диалога, ответы на вопросы, заучивание пословиц, поговорок</a:t>
          </a:r>
          <a:endParaRPr lang="ru-RU" sz="1500" kern="1200" dirty="0"/>
        </a:p>
      </dsp:txBody>
      <dsp:txXfrm rot="-5400000">
        <a:off x="2286015" y="1830583"/>
        <a:ext cx="2286016" cy="1098350"/>
      </dsp:txXfrm>
    </dsp:sp>
    <dsp:sp modelId="{A79F30D3-B2A6-4018-AFF0-7B453DF222DD}">
      <dsp:nvSpPr>
        <dsp:cNvPr id="0" name=""/>
        <dsp:cNvSpPr/>
      </dsp:nvSpPr>
      <dsp:spPr>
        <a:xfrm>
          <a:off x="1600211" y="1098350"/>
          <a:ext cx="1371609" cy="732233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Словесный  метод</a:t>
          </a:r>
          <a:r>
            <a:rPr lang="ru-RU" sz="1500" i="1" kern="1200" dirty="0" smtClean="0"/>
            <a:t> </a:t>
          </a:r>
          <a:endParaRPr lang="ru-RU" sz="1500" i="1" kern="1200" dirty="0"/>
        </a:p>
      </dsp:txBody>
      <dsp:txXfrm>
        <a:off x="1635956" y="1134095"/>
        <a:ext cx="1300119" cy="660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31BA-9429-487D-98BF-A8487F0401C6}">
      <dsp:nvSpPr>
        <dsp:cNvPr id="0" name=""/>
        <dsp:cNvSpPr/>
      </dsp:nvSpPr>
      <dsp:spPr>
        <a:xfrm rot="16200000">
          <a:off x="410760" y="-410760"/>
          <a:ext cx="1500198" cy="2321719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роспись пасхальных яиц, изготовление рождественских открыток, вырезание ангелочков из бумаги</a:t>
          </a:r>
          <a:endParaRPr lang="ru-RU" sz="1300" kern="1200" dirty="0"/>
        </a:p>
      </dsp:txBody>
      <dsp:txXfrm rot="5400000">
        <a:off x="0" y="0"/>
        <a:ext cx="2321719" cy="1125148"/>
      </dsp:txXfrm>
    </dsp:sp>
    <dsp:sp modelId="{F2D5FDCE-B712-40F4-8121-B26C514755B6}">
      <dsp:nvSpPr>
        <dsp:cNvPr id="0" name=""/>
        <dsp:cNvSpPr/>
      </dsp:nvSpPr>
      <dsp:spPr>
        <a:xfrm>
          <a:off x="2321719" y="0"/>
          <a:ext cx="2321719" cy="1500198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альбомы, планшеты, фотовыставки, изготовление и заполнение макетов</a:t>
          </a:r>
          <a:endParaRPr lang="ru-RU" sz="1300" kern="1200" dirty="0"/>
        </a:p>
      </dsp:txBody>
      <dsp:txXfrm>
        <a:off x="2321719" y="0"/>
        <a:ext cx="2321719" cy="1125148"/>
      </dsp:txXfrm>
    </dsp:sp>
    <dsp:sp modelId="{92353B9A-BDC0-4515-BB9B-29EF9E5FF805}">
      <dsp:nvSpPr>
        <dsp:cNvPr id="0" name=""/>
        <dsp:cNvSpPr/>
      </dsp:nvSpPr>
      <dsp:spPr>
        <a:xfrm rot="10800000">
          <a:off x="0" y="1500198"/>
          <a:ext cx="2321719" cy="1500198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выращивание рассады, уход за растениями, приведение в порядок территории участка</a:t>
          </a:r>
          <a:endParaRPr lang="ru-RU" sz="1300" kern="1200" dirty="0"/>
        </a:p>
      </dsp:txBody>
      <dsp:txXfrm rot="10800000">
        <a:off x="0" y="1875247"/>
        <a:ext cx="2321719" cy="1125148"/>
      </dsp:txXfrm>
    </dsp:sp>
    <dsp:sp modelId="{510CEBF0-316B-4982-A5F0-AD0A3884EC6A}">
      <dsp:nvSpPr>
        <dsp:cNvPr id="0" name=""/>
        <dsp:cNvSpPr/>
      </dsp:nvSpPr>
      <dsp:spPr>
        <a:xfrm rot="5400000">
          <a:off x="2732479" y="1089437"/>
          <a:ext cx="1500198" cy="2321719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проведение игр на праздниках, занятиях</a:t>
          </a:r>
          <a:endParaRPr lang="ru-RU" sz="1300" kern="1200" dirty="0"/>
        </a:p>
      </dsp:txBody>
      <dsp:txXfrm rot="-5400000">
        <a:off x="2321719" y="1875247"/>
        <a:ext cx="2321719" cy="1125148"/>
      </dsp:txXfrm>
    </dsp:sp>
    <dsp:sp modelId="{CC2451C4-D6E2-408F-9166-5344DE2B2C8E}">
      <dsp:nvSpPr>
        <dsp:cNvPr id="0" name=""/>
        <dsp:cNvSpPr/>
      </dsp:nvSpPr>
      <dsp:spPr>
        <a:xfrm>
          <a:off x="1625203" y="1125148"/>
          <a:ext cx="1393031" cy="750099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Практический метод</a:t>
          </a:r>
          <a:r>
            <a:rPr lang="ru-RU" sz="1300" i="1" kern="1200" dirty="0" smtClean="0"/>
            <a:t> </a:t>
          </a:r>
          <a:endParaRPr lang="ru-RU" sz="1300" i="1" kern="1200" dirty="0"/>
        </a:p>
      </dsp:txBody>
      <dsp:txXfrm>
        <a:off x="1661820" y="1161765"/>
        <a:ext cx="1319797" cy="676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C3F4-7A77-4806-ACC1-DEF5CDD398A8}">
      <dsp:nvSpPr>
        <dsp:cNvPr id="0" name=""/>
        <dsp:cNvSpPr/>
      </dsp:nvSpPr>
      <dsp:spPr>
        <a:xfrm rot="16200000">
          <a:off x="410774" y="-410774"/>
          <a:ext cx="1357310" cy="2178859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стимулирует  умение мыслить, самостоятельно </a:t>
          </a:r>
          <a:r>
            <a:rPr lang="ru-RU" sz="1400" i="1" kern="1200" smtClean="0"/>
            <a:t>осуществлять выбор</a:t>
          </a:r>
          <a:endParaRPr lang="ru-RU" sz="1400" kern="1200" dirty="0"/>
        </a:p>
      </dsp:txBody>
      <dsp:txXfrm rot="5400000">
        <a:off x="0" y="0"/>
        <a:ext cx="2178859" cy="1017982"/>
      </dsp:txXfrm>
    </dsp:sp>
    <dsp:sp modelId="{C5BA2EA4-D8F2-4E10-B4FB-7C8D38C445BD}">
      <dsp:nvSpPr>
        <dsp:cNvPr id="0" name=""/>
        <dsp:cNvSpPr/>
      </dsp:nvSpPr>
      <dsp:spPr>
        <a:xfrm>
          <a:off x="2178859" y="0"/>
          <a:ext cx="2178859" cy="135731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ставить и решать проблемы, находить способы творческого самовыражения.</a:t>
          </a:r>
          <a:endParaRPr lang="ru-RU" sz="1400" kern="1200" dirty="0"/>
        </a:p>
      </dsp:txBody>
      <dsp:txXfrm>
        <a:off x="2178859" y="0"/>
        <a:ext cx="2178859" cy="1017982"/>
      </dsp:txXfrm>
    </dsp:sp>
    <dsp:sp modelId="{D28F094C-E0AE-4D20-91BC-D6F6412151CF}">
      <dsp:nvSpPr>
        <dsp:cNvPr id="0" name=""/>
        <dsp:cNvSpPr/>
      </dsp:nvSpPr>
      <dsp:spPr>
        <a:xfrm rot="10800000">
          <a:off x="0" y="1357310"/>
          <a:ext cx="2178859" cy="1357310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позволяет ребенку проявить чувство собственного достоинства, осознать свои возможности</a:t>
          </a:r>
          <a:endParaRPr lang="ru-RU" sz="1400" kern="1200" dirty="0"/>
        </a:p>
      </dsp:txBody>
      <dsp:txXfrm rot="10800000">
        <a:off x="0" y="1696637"/>
        <a:ext cx="2178859" cy="1017982"/>
      </dsp:txXfrm>
    </dsp:sp>
    <dsp:sp modelId="{7FE30A89-0C58-42A0-A991-53047192D195}">
      <dsp:nvSpPr>
        <dsp:cNvPr id="0" name=""/>
        <dsp:cNvSpPr/>
      </dsp:nvSpPr>
      <dsp:spPr>
        <a:xfrm rot="5400000">
          <a:off x="2589633" y="946535"/>
          <a:ext cx="1357310" cy="2178859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понять исторические и другие тонкости бытия, самостоятельно сделать вывод</a:t>
          </a:r>
          <a:endParaRPr lang="ru-RU" sz="1400" kern="1200" dirty="0"/>
        </a:p>
      </dsp:txBody>
      <dsp:txXfrm rot="-5400000">
        <a:off x="2178859" y="1696637"/>
        <a:ext cx="2178859" cy="1017982"/>
      </dsp:txXfrm>
    </dsp:sp>
    <dsp:sp modelId="{803911A3-F866-4501-8148-F78829FB016D}">
      <dsp:nvSpPr>
        <dsp:cNvPr id="0" name=""/>
        <dsp:cNvSpPr/>
      </dsp:nvSpPr>
      <dsp:spPr>
        <a:xfrm>
          <a:off x="357186" y="1142983"/>
          <a:ext cx="3643344" cy="428652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Метод создания проблемных ситуаций</a:t>
          </a:r>
          <a:r>
            <a:rPr lang="ru-RU" sz="1400" i="1" kern="1200" dirty="0" smtClean="0"/>
            <a:t> </a:t>
          </a:r>
          <a:endParaRPr lang="ru-RU" sz="1400" i="1" kern="1200" dirty="0"/>
        </a:p>
      </dsp:txBody>
      <dsp:txXfrm>
        <a:off x="378111" y="1163908"/>
        <a:ext cx="3601494" cy="38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0.92105</cdr:y>
    </cdr:from>
    <cdr:to>
      <cdr:x>0.91492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64" y="5506342"/>
          <a:ext cx="6320188" cy="417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Начало учебного года             Конец учебного года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C571-35C2-4AC3-B47F-46750C8AF99A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4F1E-5CDD-4347-B27B-C96C5A97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26762"/>
      </p:ext>
    </p:extLst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6A5A-1751-4E86-A804-F5D971FEA0BE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2615-2518-44EB-B365-7CE74EC6A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88322"/>
      </p:ext>
    </p:extLst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61C7-5201-425C-9FF6-47F4B752DA3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5BA3-0E91-4E49-8251-1EE4D2979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95659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04C3-8A21-473C-83F7-07012546FA3E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A363-63F9-4B98-A677-D5076EF84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3507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C3E2-3FB1-46EE-9EC0-A23883537233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A71D-EC41-412B-95E9-5929A39B6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60793"/>
      </p:ext>
    </p:extLst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F059-CA80-423F-8717-36462BA1692B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C19C-0F59-43C8-A1CD-E89530899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73997"/>
      </p:ext>
    </p:extLst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F304-EB43-45A6-9BEB-D43BE34686FF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8EFF-8D4E-49F9-8374-4A6DA26F5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82581"/>
      </p:ext>
    </p:extLst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40DC-C2C1-41B8-9CFA-EC75D60AA46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84D0-4FF2-47BA-8259-D60AE7F92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3827"/>
      </p:ext>
    </p:extLst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1098-A133-4FE9-88C2-269B85C8580C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08AC-A108-4105-AFE9-218B9D58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61774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5748-F79F-4458-B819-7D956630F002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4E79-AAFB-47FF-8EA4-4F8EE504B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3640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1811-5BA1-43C1-B399-C86DBD9A7E3E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A9BD-FFEA-47F5-93F4-2FCE850A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75827"/>
      </p:ext>
    </p:extLst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8F6FD-F870-4DE0-B867-219A73AB1ED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6FDA1-F5DB-4316-A84B-A31722C3D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Сказка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38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defRPr/>
            </a:pPr>
            <a:r>
              <a:rPr lang="ru-RU" sz="3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Недостаточная теоретическая и практическая разработанность данной проблемы выявили </a:t>
            </a:r>
            <a:r>
              <a:rPr lang="ru-RU" sz="3800" b="1" i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противоречия</a:t>
            </a:r>
            <a:r>
              <a:rPr lang="ru-RU" sz="3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между необходимостью повышения уровня работы по формирования духовно-нравственных качеств личности ребенка – дошкольника и недостаточных условий для ее реализации.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435768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Противоречия: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358246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850" eaLnBrk="0" hangingPunct="0">
              <a:defRPr/>
            </a:pPr>
            <a:r>
              <a:rPr lang="ru-RU" sz="25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Исходя из этого, попытаемся решить данное противоречие. Следует отметить, что значимость данной системы видится в  создании проблемных ситуаций, имеет ценное значение в плане постановки детей перед выбором, стимулируя умение мыслить, самостоятельно осуществлять выбор, ставить и решать проблемы, находить способы творческого самовыражения. Это позволяет ребенку проявить чувство собственного достоинства, осознать свои возможности, понять исторические и другие тонкости бытия, самостоятельно сделать вывод.</a:t>
            </a:r>
          </a:p>
          <a:p>
            <a:pPr indent="450850" eaLnBrk="0" hangingPunct="0">
              <a:defRPr/>
            </a:pPr>
            <a:r>
              <a:rPr lang="ru-RU" sz="25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основе разработанных блоков находится данная проблема, для ее решения необходим поиск  в различных направлениях, результаты которого объединяются –  от малого к большому, от близкого и родного – к более масштабному и возвышенному.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63034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Ведущая педагогическая </a:t>
            </a: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идея опыта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8203784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Педагогическая идея опыта 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заключается в поиске путей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решений по формированию 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духовно-нравственное развитие 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личности ребенка - дошкольника 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посредством его приобщения к 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ценностям православной </a:t>
            </a:r>
          </a:p>
          <a:p>
            <a:pPr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6122189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Диапазон опыта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821531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4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Распространяется на все виды  интегрированной деятельности: организованные (занятия, праздники, экскурсии, духовные часы, встречи, беседы), свободную деятельность (игры, прогулки). Работа организована по принципу: детский сад – семья – Церковь.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IMGP22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MG_28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305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668324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Теоретическая база опыта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715436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Основана на исследованиях учеными и преподавателями высших учебных заведений: Абраменковой В.В., доктором психологических наук, </a:t>
            </a:r>
            <a:r>
              <a:rPr lang="ru-RU" sz="2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Шаграевой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О.А., кандидатом педагогических наук, Веселовской Н.В., кандидатом филологических наук, Гладких Л.П. и </a:t>
            </a:r>
            <a:r>
              <a:rPr lang="ru-RU" sz="2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Потаповская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О.М.</a:t>
            </a:r>
          </a:p>
          <a:p>
            <a:pPr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последние годы создан ряд авторских программ и методических материалов для дошкольных учреждений. В работе с детьми педагог руководствуется данными современных научных исследований по духовно-нравственному воспитанию дошкольников, использует программу Т.И. Бабаевой «Детство». В этой программе сосредоточен материал, способствующий пониманию и воспитанию дошкольниками нравственных основ жизни посредством гармоничного сочетания задач различных разделов.</a:t>
            </a:r>
          </a:p>
          <a:p>
            <a:pPr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опыта  считает, что духовно-нравственного воспитания состоит в том, чтобы общечеловеческие моральные ценности (долг, честь, достоинство и т.п.) стали внутренними стимулами развития формирующейся личности.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517481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Новизна опыта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441670" cy="56938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  опыта  состоит в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моделировании, структурировании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блочной системы, алгоритмов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апробации на практике, 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способствующих  формированию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духовно-нравственному развитию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 ребенка-дошкольника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посредством его приобщения к </a:t>
            </a:r>
          </a:p>
          <a:p>
            <a:pPr>
              <a:defRPr/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ценностям православной культуры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8518422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тоталитарного </a:t>
            </a:r>
          </a:p>
          <a:p>
            <a:pPr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общения к воспитаннику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непрерывности </a:t>
            </a:r>
          </a:p>
          <a:p>
            <a:pPr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преемственности </a:t>
            </a:r>
          </a:p>
          <a:p>
            <a:pPr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 в системе семья – </a:t>
            </a:r>
          </a:p>
          <a:p>
            <a:pPr>
              <a:defRPr/>
            </a:pPr>
            <a:r>
              <a:rPr lang="ru-RU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– церковь.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0"/>
            <a:ext cx="381867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Принципы: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4470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Организация учебно-воспитательного  </a:t>
            </a:r>
          </a:p>
          <a:p>
            <a:pPr algn="ctr"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процесса: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1446550"/>
          <a:ext cx="7920880" cy="493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7133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Алгоритм учебно-воспитательного </a:t>
            </a:r>
          </a:p>
          <a:p>
            <a:pPr algn="ctr">
              <a:defRPr/>
            </a:pPr>
            <a:r>
              <a:rPr lang="ru-RU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процесса:</a:t>
            </a:r>
          </a:p>
        </p:txBody>
      </p:sp>
      <p:grpSp>
        <p:nvGrpSpPr>
          <p:cNvPr id="20483" name="Group 22"/>
          <p:cNvGrpSpPr>
            <a:grpSpLocks/>
          </p:cNvGrpSpPr>
          <p:nvPr/>
        </p:nvGrpSpPr>
        <p:grpSpPr bwMode="auto">
          <a:xfrm>
            <a:off x="857250" y="1785938"/>
            <a:ext cx="7807325" cy="5072062"/>
            <a:chOff x="890" y="2006"/>
            <a:chExt cx="10351" cy="5760"/>
          </a:xfrm>
        </p:grpSpPr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2961" y="2006"/>
              <a:ext cx="612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Теоретическое знакомство с материалом по заданной теме (плановые занятия, духовные часы, беседы).</a:t>
              </a:r>
              <a:endParaRPr lang="ru-RU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961" y="3446"/>
              <a:ext cx="61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Практическое участие в мероприятиях.</a:t>
              </a:r>
              <a:endParaRPr lang="ru-RU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4023" y="4505"/>
              <a:ext cx="2809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Встречи со священнослужителями и творческими людьми.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1161" y="4527"/>
              <a:ext cx="2496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Экскурсии, целевые прогулки, поездки.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7038" y="4505"/>
              <a:ext cx="2010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Праздники, развлечения, тематические вечера</a:t>
              </a:r>
              <a:r>
                <a:rPr lang="ru-RU" sz="1600" i="1" dirty="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9231" y="4527"/>
              <a:ext cx="1919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>
                  <a:solidFill>
                    <a:schemeClr val="tx1"/>
                  </a:solidFill>
                  <a:cs typeface="Arial" pitchFamily="34" charset="0"/>
                </a:rPr>
                <a:t>Продуктивно-творческая деятельность.</a:t>
              </a:r>
              <a:endParaRPr lang="ru-RU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8810" y="5967"/>
              <a:ext cx="23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Выставки работ.</a:t>
              </a:r>
              <a:endParaRPr lang="ru-RU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5" name="Rectangle 30"/>
            <p:cNvSpPr>
              <a:spLocks noChangeArrowheads="1"/>
            </p:cNvSpPr>
            <p:nvPr/>
          </p:nvSpPr>
          <p:spPr bwMode="auto">
            <a:xfrm>
              <a:off x="981" y="7046"/>
              <a:ext cx="10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/>
                <a:t>Проявление сформированных качеств личности в повседневной жизни.</a:t>
              </a:r>
              <a:endParaRPr lang="ru-RU" altLang="ru-RU" sz="14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0506" name="Line 31"/>
            <p:cNvSpPr>
              <a:spLocks noChangeShapeType="1"/>
            </p:cNvSpPr>
            <p:nvPr/>
          </p:nvSpPr>
          <p:spPr bwMode="auto">
            <a:xfrm>
              <a:off x="6021" y="2906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32"/>
            <p:cNvSpPr>
              <a:spLocks noChangeShapeType="1"/>
            </p:cNvSpPr>
            <p:nvPr/>
          </p:nvSpPr>
          <p:spPr bwMode="auto">
            <a:xfrm>
              <a:off x="6021" y="3986"/>
              <a:ext cx="14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33"/>
            <p:cNvSpPr>
              <a:spLocks noChangeShapeType="1"/>
            </p:cNvSpPr>
            <p:nvPr/>
          </p:nvSpPr>
          <p:spPr bwMode="auto">
            <a:xfrm flipH="1">
              <a:off x="4941" y="3986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34"/>
            <p:cNvSpPr>
              <a:spLocks noChangeShapeType="1"/>
            </p:cNvSpPr>
            <p:nvPr/>
          </p:nvSpPr>
          <p:spPr bwMode="auto">
            <a:xfrm>
              <a:off x="6021" y="3986"/>
              <a:ext cx="37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Line 35"/>
            <p:cNvSpPr>
              <a:spLocks noChangeShapeType="1"/>
            </p:cNvSpPr>
            <p:nvPr/>
          </p:nvSpPr>
          <p:spPr bwMode="auto">
            <a:xfrm flipH="1">
              <a:off x="2781" y="3986"/>
              <a:ext cx="32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Line 36"/>
            <p:cNvSpPr>
              <a:spLocks noChangeShapeType="1"/>
            </p:cNvSpPr>
            <p:nvPr/>
          </p:nvSpPr>
          <p:spPr bwMode="auto">
            <a:xfrm>
              <a:off x="9981" y="560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Line 37"/>
            <p:cNvSpPr>
              <a:spLocks noChangeShapeType="1"/>
            </p:cNvSpPr>
            <p:nvPr/>
          </p:nvSpPr>
          <p:spPr bwMode="auto">
            <a:xfrm>
              <a:off x="2241" y="5607"/>
              <a:ext cx="39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38"/>
            <p:cNvSpPr>
              <a:spLocks noChangeShapeType="1"/>
            </p:cNvSpPr>
            <p:nvPr/>
          </p:nvSpPr>
          <p:spPr bwMode="auto">
            <a:xfrm>
              <a:off x="4761" y="5607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4" name="Line 39"/>
            <p:cNvSpPr>
              <a:spLocks noChangeShapeType="1"/>
            </p:cNvSpPr>
            <p:nvPr/>
          </p:nvSpPr>
          <p:spPr bwMode="auto">
            <a:xfrm flipH="1">
              <a:off x="6201" y="5607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Line 40"/>
            <p:cNvSpPr>
              <a:spLocks noChangeShapeType="1"/>
            </p:cNvSpPr>
            <p:nvPr/>
          </p:nvSpPr>
          <p:spPr bwMode="auto">
            <a:xfrm flipH="1">
              <a:off x="6201" y="6687"/>
              <a:ext cx="37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Rectangle 41"/>
            <p:cNvSpPr>
              <a:spLocks noChangeArrowheads="1"/>
            </p:cNvSpPr>
            <p:nvPr/>
          </p:nvSpPr>
          <p:spPr bwMode="auto">
            <a:xfrm>
              <a:off x="981" y="7046"/>
              <a:ext cx="10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/>
                <a:t>Проявление сформированных качеств личности в повседневной жизни.</a:t>
              </a:r>
              <a:endParaRPr lang="ru-RU" altLang="ru-RU" sz="14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0517" name="Rectangle 42"/>
            <p:cNvSpPr>
              <a:spLocks noChangeArrowheads="1"/>
            </p:cNvSpPr>
            <p:nvPr/>
          </p:nvSpPr>
          <p:spPr bwMode="auto">
            <a:xfrm>
              <a:off x="981" y="7046"/>
              <a:ext cx="10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/>
                <a:t>Проявление сформированных качеств личности в повседневной жизни.</a:t>
              </a:r>
              <a:endParaRPr lang="ru-RU" altLang="ru-RU" sz="14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ru-RU" altLang="ru-RU" sz="14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890" y="7046"/>
              <a:ext cx="1026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i="1" dirty="0">
                  <a:solidFill>
                    <a:schemeClr val="tx1"/>
                  </a:solidFill>
                  <a:cs typeface="Arial" pitchFamily="34" charset="0"/>
                </a:rPr>
                <a:t>Проявление сформированных качеств личности в повседневной жизни.</a:t>
              </a:r>
            </a:p>
            <a:p>
              <a:pPr algn="ctr">
                <a:spcAft>
                  <a:spcPts val="1000"/>
                </a:spcAft>
                <a:defRPr/>
              </a:pPr>
              <a:endParaRPr lang="ru-RU" sz="140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endParaRPr lang="ru-RU" sz="140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57343"/>
            <a:ext cx="8929718" cy="20005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Воспитатель</a:t>
            </a: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муниципального дошкольного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образовательного учреждения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центр развития ребенка – детский сад №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428868"/>
            <a:ext cx="4857750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Book Antiqua" pitchFamily="18" charset="0"/>
              </a:rPr>
              <a:t>«Единство в главном, свобода во второстепенном и во всем любовь»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Calibri" pitchFamily="34" charset="0"/>
              </a:rPr>
              <a:t>Блаженный Августин</a:t>
            </a:r>
            <a:endParaRPr lang="ru-RU" sz="2800" i="1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5450531" cy="26026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Харланова</a:t>
            </a:r>
            <a:r>
              <a:rPr lang="ru-RU" sz="7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Светлана 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Владимировна</a:t>
            </a:r>
          </a:p>
        </p:txBody>
      </p:sp>
      <p:pic>
        <p:nvPicPr>
          <p:cNvPr id="3077" name="Picture 6" descr="D:\фото\ВГ 2011г\2 день занятия ВГ 2011г\IMG_2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33375"/>
            <a:ext cx="41259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-214338"/>
            <a:ext cx="71016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Методы  и  приёмы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857232"/>
          <a:ext cx="385765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571968" y="3929066"/>
          <a:ext cx="4572032" cy="29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500562" y="857232"/>
          <a:ext cx="464343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2844" y="3929066"/>
          <a:ext cx="4357718" cy="27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7912"/>
            <a:ext cx="9227847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только воспитать ребенка </a:t>
            </a:r>
          </a:p>
          <a:p>
            <a:pPr>
              <a:defRPr/>
            </a:pPr>
            <a:r>
              <a:rPr lang="ru-RU" sz="48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честным, совестливым, </a:t>
            </a:r>
          </a:p>
          <a:p>
            <a:pPr>
              <a:defRPr/>
            </a:pPr>
            <a:r>
              <a:rPr lang="ru-RU" sz="48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милосердным, сострадательным, </a:t>
            </a:r>
          </a:p>
          <a:p>
            <a:pPr>
              <a:defRPr/>
            </a:pPr>
            <a:r>
              <a:rPr lang="ru-RU" sz="48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верящим в добро, но и готовым </a:t>
            </a:r>
          </a:p>
          <a:p>
            <a:pPr>
              <a:defRPr/>
            </a:pPr>
            <a:r>
              <a:rPr lang="ru-RU" sz="48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прийти на </a:t>
            </a:r>
          </a:p>
          <a:p>
            <a:pPr>
              <a:defRPr/>
            </a:pPr>
            <a:r>
              <a:rPr lang="ru-RU" sz="48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нуждающимся.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50385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Задача   педагогов: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552936" cy="5509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не только в 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духовно-нравственном развитии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ребёнка, но и в формировании 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нравственных эталонов и норм, 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системы ориентировочной 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детей посредством 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приобщения к ценностям </a:t>
            </a:r>
          </a:p>
          <a:p>
            <a:pPr>
              <a:defRPr/>
            </a:pPr>
            <a:r>
              <a:rPr lang="ru-RU" sz="43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православной культуры.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0"/>
            <a:ext cx="814393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Результативность опыта: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CC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«Будем научать детей добродетели, и испрашивать им благословение от Бога – вот величайшее сокровище, неизреченное, </a:t>
            </a:r>
            <a:r>
              <a:rPr lang="ru-RU" sz="4800" b="1" i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CC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неоскудевающее</a:t>
            </a: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CC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богатство, с каждым днем приносящее больше и больше прибытка»</a:t>
            </a:r>
          </a:p>
          <a:p>
            <a:pPr algn="r">
              <a:defRPr/>
            </a:pPr>
            <a:r>
              <a:rPr lang="ru-RU" sz="6000" b="1" i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CC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Иоанн Златоуст</a:t>
            </a:r>
            <a:endParaRPr lang="ru-RU" sz="6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CC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358246" cy="1214422"/>
          </a:xfrm>
          <a:prstGeom prst="rect">
            <a:avLst/>
          </a:prstGeom>
          <a:noFill/>
        </p:spPr>
        <p:txBody>
          <a:bodyPr>
            <a:prstTxWarp prst="textChevron">
              <a:avLst>
                <a:gd name="adj" fmla="val 26124"/>
              </a:avLst>
            </a:prstTxWarp>
            <a:spAutoFit/>
          </a:bodyPr>
          <a:lstStyle/>
          <a:p>
            <a:pPr>
              <a:defRPr/>
            </a:pPr>
            <a:r>
              <a:rPr lang="ru-RU" sz="7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CC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CC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pic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12" y="3429000"/>
            <a:ext cx="22923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53412511_364691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27797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53412511_364691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34" y="3727796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Сказка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9395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+mn-cs"/>
              </a:rPr>
              <a:t>Духовно-нравственное развитие личности ребенка-дошкольника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+mn-cs"/>
              </a:rPr>
              <a:t>посредством его приобщения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+mn-cs"/>
              </a:rPr>
              <a:t>к ценностям православной культуры</a:t>
            </a:r>
          </a:p>
        </p:txBody>
      </p:sp>
      <p:pic>
        <p:nvPicPr>
          <p:cNvPr id="4099" name="Рисунок 2" descr="P10506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78300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3" descr="IMG_28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572000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5" descr="IMG_30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941888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P108229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35563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370753" cy="5262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nvex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</a:p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 </a:t>
            </a:r>
          </a:p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развития личности </a:t>
            </a:r>
          </a:p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ребенка-дошкольника </a:t>
            </a:r>
          </a:p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посредством его приобщения </a:t>
            </a:r>
          </a:p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 ценностям православной </a:t>
            </a:r>
          </a:p>
          <a:p>
            <a:pPr>
              <a:defRPr/>
            </a:pPr>
            <a:r>
              <a:rPr lang="ru-RU" sz="4800" b="1" i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культуры.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799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Цель педагогической деятельности: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0"/>
            <a:ext cx="8929718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Создание благоприятных морально – психологических условий для развития у дошкольников гуманистической направленности в отношении к окружающему миру.</a:t>
            </a:r>
          </a:p>
          <a:p>
            <a:pPr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Приобщение к культуре своего народа, национальному достоянию  родного Отечества.</a:t>
            </a:r>
          </a:p>
          <a:p>
            <a:pPr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Формирование жизненной позиции на основе нравственных идеалов и норм христианской морали.</a:t>
            </a:r>
          </a:p>
          <a:p>
            <a:pPr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Воспитание молодого поколения патриотов, бескорыстных, честных и добросовестных граждан своей страны.</a:t>
            </a:r>
          </a:p>
          <a:p>
            <a:pPr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Ориентация семьи на духовно – нравственное воспитание детей с учетом принципов православной педагогики.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85728"/>
            <a:ext cx="307969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Задачи 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538480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cs typeface="+mn-cs"/>
              </a:rPr>
              <a:t>Диагностика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42878" y="1142984"/>
          <a:ext cx="800108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70647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Шкала    критериев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214422"/>
          <a:ext cx="857256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72" y="1071546"/>
            <a:ext cx="8936805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Ежегодный мониторинг показал,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назрела необходимость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 формирования 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духовно-нравственных качеств,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Построенных на ценностях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традиционной духовной культуры,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отвечающих  потребностям развитии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 дошкольника и направленных </a:t>
            </a:r>
          </a:p>
          <a:p>
            <a:pPr>
              <a:defRPr/>
            </a:pP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развитие  здорового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435768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Условия: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5905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+mn-cs"/>
              </a:rPr>
              <a:t>Длительность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+mn-cs"/>
              </a:rPr>
              <a:t>работы над опытом: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190" y="1071546"/>
            <a:ext cx="9032794" cy="52629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Работа  над опытом была разделен на 3 периода.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Начальный (сентябрь-ноябрь 2008 учебного  года)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предусматривал определение цели и задач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разработку методов по опыту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/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Основной (декабрь 2009 - март 2010 учебного  года)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содержал в себе проверку на практике разработанного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содержания, формы и методов по опыту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/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Заключительный (апрель - май 2010 учебного года)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включал в себя обобщение результатов, выводы,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оформление исследования по опыту работы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1165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 М</dc:creator>
  <cp:lastModifiedBy>сестры</cp:lastModifiedBy>
  <cp:revision>95</cp:revision>
  <dcterms:created xsi:type="dcterms:W3CDTF">2011-02-22T08:20:01Z</dcterms:created>
  <dcterms:modified xsi:type="dcterms:W3CDTF">2014-04-09T20:41:43Z</dcterms:modified>
</cp:coreProperties>
</file>