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59" r:id="rId5"/>
    <p:sldId id="260" r:id="rId6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7" autoAdjust="0"/>
    <p:restoredTop sz="94707" autoAdjust="0"/>
  </p:normalViewPr>
  <p:slideViewPr>
    <p:cSldViewPr>
      <p:cViewPr varScale="1">
        <p:scale>
          <a:sx n="61" d="100"/>
          <a:sy n="61" d="100"/>
        </p:scale>
        <p:origin x="-2742" y="-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000250" y="0"/>
            <a:ext cx="4857750" cy="9906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2952750" y="4953000"/>
            <a:ext cx="9906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2525151" y="770467"/>
            <a:ext cx="3829050" cy="4142909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2515831" y="5113137"/>
            <a:ext cx="3836084" cy="1590692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4403418" y="9472589"/>
            <a:ext cx="1501848" cy="32774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114550" y="9472589"/>
            <a:ext cx="2195792" cy="3302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910663" y="9470136"/>
            <a:ext cx="441252" cy="3302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14900" y="397158"/>
            <a:ext cx="1143000" cy="8452203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6"/>
            <a:ext cx="4514850" cy="845220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182112" y="9472589"/>
            <a:ext cx="1501848" cy="327747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" y="9470136"/>
            <a:ext cx="2743200" cy="3302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690872" y="9465733"/>
            <a:ext cx="441252" cy="330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4075987"/>
            <a:ext cx="4691616" cy="1967442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0100" y="2751667"/>
            <a:ext cx="4691616" cy="1073955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43179" y="9470948"/>
            <a:ext cx="1501848" cy="32774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01519" y="9470948"/>
            <a:ext cx="2171700" cy="3302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050464" y="9468495"/>
            <a:ext cx="441252" cy="3302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62280"/>
            <a:ext cx="5431536" cy="1651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2640330" cy="653750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134106" y="2311401"/>
            <a:ext cx="2640330" cy="653750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62280"/>
            <a:ext cx="5431536" cy="1651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8475133"/>
            <a:ext cx="2640330" cy="6604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134106" y="8475133"/>
            <a:ext cx="2640330" cy="6604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2472658"/>
            <a:ext cx="2640330" cy="594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134106" y="2472658"/>
            <a:ext cx="2640330" cy="594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62280"/>
            <a:ext cx="5431536" cy="1651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30200"/>
            <a:ext cx="4423410" cy="1695027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162934"/>
            <a:ext cx="4423410" cy="870295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" y="3081867"/>
            <a:ext cx="5429250" cy="63147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448477" y="1451188"/>
            <a:ext cx="3239645" cy="6229272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447530" y="1442735"/>
            <a:ext cx="3239645" cy="6229272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1824" y="1651000"/>
            <a:ext cx="2571750" cy="29718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41824" y="4743027"/>
            <a:ext cx="2571750" cy="277368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497762" y="1503670"/>
            <a:ext cx="3154680" cy="607568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6115050" y="0"/>
            <a:ext cx="742950" cy="9906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2900" y="462280"/>
            <a:ext cx="5429250" cy="1651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342900" y="2324712"/>
            <a:ext cx="5429250" cy="700024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3184452" y="9472589"/>
            <a:ext cx="1501848" cy="327747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342900" y="9472589"/>
            <a:ext cx="2743200" cy="3302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4688586" y="9470136"/>
            <a:ext cx="441252" cy="3302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9" y="523844"/>
            <a:ext cx="3286148" cy="928694"/>
          </a:xfrm>
        </p:spPr>
        <p:txBody>
          <a:bodyPr/>
          <a:lstStyle/>
          <a:p>
            <a:r>
              <a:rPr lang="ru-RU" dirty="0" smtClean="0"/>
              <a:t>Раздел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306" y="3024174"/>
            <a:ext cx="3627813" cy="1857388"/>
          </a:xfrm>
        </p:spPr>
        <p:txBody>
          <a:bodyPr>
            <a:normAutofit fontScale="92500"/>
          </a:bodyPr>
          <a:lstStyle/>
          <a:p>
            <a:r>
              <a:rPr lang="ru-RU" sz="5400" b="1" i="1" dirty="0" smtClean="0"/>
              <a:t>Сведения о педагоге</a:t>
            </a:r>
            <a:endParaRPr lang="ru-RU" sz="5400" b="1" i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endParaRPr lang="ru-RU" sz="3200" dirty="0" smtClean="0"/>
          </a:p>
          <a:p>
            <a:pPr algn="l"/>
            <a:r>
              <a:rPr lang="ru-RU" sz="3200" dirty="0" smtClean="0"/>
              <a:t>Педагог-психолог</a:t>
            </a:r>
          </a:p>
          <a:p>
            <a:pPr algn="l"/>
            <a:r>
              <a:rPr lang="ru-RU" sz="4800" dirty="0" smtClean="0"/>
              <a:t>Брылёва </a:t>
            </a:r>
            <a:r>
              <a:rPr lang="ru-RU" sz="4800" dirty="0" smtClean="0"/>
              <a:t>А</a:t>
            </a:r>
            <a:r>
              <a:rPr lang="ru-RU" sz="4800" dirty="0" smtClean="0"/>
              <a:t>нна </a:t>
            </a:r>
            <a:r>
              <a:rPr lang="ru-RU" sz="4800" dirty="0" smtClean="0"/>
              <a:t>В</a:t>
            </a:r>
            <a:r>
              <a:rPr lang="ru-RU" sz="4800" dirty="0" smtClean="0"/>
              <a:t>икторовна</a:t>
            </a:r>
            <a:endParaRPr lang="ru-RU" sz="4800" dirty="0"/>
          </a:p>
        </p:txBody>
      </p:sp>
      <p:pic>
        <p:nvPicPr>
          <p:cNvPr id="4" name="Рисунок 3" descr="я 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44" y="595282"/>
            <a:ext cx="3571900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55" y="666720"/>
            <a:ext cx="3904246" cy="785818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ru-RU" dirty="0" smtClean="0"/>
              <a:t>Раздел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40" y="2881299"/>
            <a:ext cx="4643470" cy="3143272"/>
          </a:xfrm>
        </p:spPr>
        <p:txBody>
          <a:bodyPr>
            <a:noAutofit/>
          </a:bodyPr>
          <a:lstStyle/>
          <a:p>
            <a:r>
              <a:rPr lang="ru-RU" sz="4400" b="1" i="1" dirty="0" smtClean="0"/>
              <a:t>Результаты педагогической деятельности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92" y="666720"/>
            <a:ext cx="3904246" cy="785818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ru-RU" dirty="0" smtClean="0"/>
              <a:t>Раздел 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803" y="3524240"/>
            <a:ext cx="4714908" cy="3179589"/>
          </a:xfrm>
        </p:spPr>
        <p:txBody>
          <a:bodyPr>
            <a:noAutofit/>
          </a:bodyPr>
          <a:lstStyle/>
          <a:p>
            <a:r>
              <a:rPr lang="ru-RU" sz="4800" b="1" i="1" dirty="0" smtClean="0"/>
              <a:t>Научно-методическая деятельность</a:t>
            </a:r>
            <a:endParaRPr lang="ru-RU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802" y="770467"/>
            <a:ext cx="4929197" cy="1467889"/>
          </a:xfrm>
        </p:spPr>
        <p:txBody>
          <a:bodyPr/>
          <a:lstStyle/>
          <a:p>
            <a:pPr algn="ctr"/>
            <a:r>
              <a:rPr lang="ru-RU" sz="5400" dirty="0" smtClean="0"/>
              <a:t>Портфолио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40" y="3238488"/>
            <a:ext cx="4643469" cy="371477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Педагога –психолога</a:t>
            </a:r>
          </a:p>
          <a:p>
            <a:pPr algn="ctr"/>
            <a:r>
              <a:rPr lang="ru-RU" sz="3200" b="1" i="1" dirty="0" smtClean="0"/>
              <a:t>МДОУ общеразвивающего вида д/с «Берёзка»</a:t>
            </a:r>
          </a:p>
          <a:p>
            <a:pPr algn="ctr"/>
            <a:endParaRPr lang="ru-RU" sz="2800" b="1" i="1" dirty="0" smtClean="0"/>
          </a:p>
          <a:p>
            <a:pPr algn="ctr"/>
            <a:r>
              <a:rPr lang="ru-RU" sz="4000" b="1" i="1" dirty="0" smtClean="0"/>
              <a:t>Брылёвой Анны Викторовны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C8E0D8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</TotalTime>
  <Words>32</Words>
  <PresentationFormat>Лист A4 (210x297 мм)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Раздел 1</vt:lpstr>
      <vt:lpstr>Слайд 2</vt:lpstr>
      <vt:lpstr>Раздел 2</vt:lpstr>
      <vt:lpstr>Раздел 3</vt:lpstr>
      <vt:lpstr>Портфолио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1</dc:title>
  <cp:lastModifiedBy>Анютка!!!!!!!!</cp:lastModifiedBy>
  <cp:revision>15</cp:revision>
  <dcterms:modified xsi:type="dcterms:W3CDTF">2012-09-12T22:04:54Z</dcterms:modified>
</cp:coreProperties>
</file>