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D1AA2-52CA-47C6-A67A-2240F74CAD0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9DCDA-EEED-4B27-A471-C5C4B88A90D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12E5C76-E8EC-486F-BB27-C3E77229EBF6}" type="parTrans" cxnId="{9F31219C-458C-4898-AE6E-8CBF032F6D72}">
      <dgm:prSet/>
      <dgm:spPr/>
      <dgm:t>
        <a:bodyPr/>
        <a:lstStyle/>
        <a:p>
          <a:endParaRPr lang="ru-RU"/>
        </a:p>
      </dgm:t>
    </dgm:pt>
    <dgm:pt modelId="{9EFD3FA4-BC25-4DF1-ABFE-05A73234D958}" type="sibTrans" cxnId="{9F31219C-458C-4898-AE6E-8CBF032F6D72}">
      <dgm:prSet/>
      <dgm:spPr/>
      <dgm:t>
        <a:bodyPr/>
        <a:lstStyle/>
        <a:p>
          <a:endParaRPr lang="ru-RU"/>
        </a:p>
      </dgm:t>
    </dgm:pt>
    <dgm:pt modelId="{05DA00C7-E59D-4561-B21A-AE3DDE74D2E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A7F1C62-3827-43D9-B5AA-5052F840EF53}" type="parTrans" cxnId="{6BF0EF6C-6DA9-4387-B358-E93949BD7817}">
      <dgm:prSet/>
      <dgm:spPr/>
      <dgm:t>
        <a:bodyPr/>
        <a:lstStyle/>
        <a:p>
          <a:endParaRPr lang="ru-RU"/>
        </a:p>
      </dgm:t>
    </dgm:pt>
    <dgm:pt modelId="{CF0CF829-D774-4690-8A23-93DC013E75EB}" type="sibTrans" cxnId="{6BF0EF6C-6DA9-4387-B358-E93949BD7817}">
      <dgm:prSet/>
      <dgm:spPr/>
      <dgm:t>
        <a:bodyPr/>
        <a:lstStyle/>
        <a:p>
          <a:endParaRPr lang="ru-RU"/>
        </a:p>
      </dgm:t>
    </dgm:pt>
    <dgm:pt modelId="{608196A7-7F67-45AB-A393-FD8C5D2842EA}" type="pres">
      <dgm:prSet presAssocID="{8C2D1AA2-52CA-47C6-A67A-2240F74CAD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080FC6-5469-4621-8DBE-6F0233CDF5A5}" type="pres">
      <dgm:prSet presAssocID="{8C2D1AA2-52CA-47C6-A67A-2240F74CAD0E}" presName="children" presStyleCnt="0"/>
      <dgm:spPr/>
    </dgm:pt>
    <dgm:pt modelId="{25A8A172-43B1-4434-BC12-3DC7C40A4EF0}" type="pres">
      <dgm:prSet presAssocID="{8C2D1AA2-52CA-47C6-A67A-2240F74CAD0E}" presName="childPlaceholder" presStyleCnt="0"/>
      <dgm:spPr/>
    </dgm:pt>
    <dgm:pt modelId="{27304ED6-0B96-447D-9999-BFE27243D3E1}" type="pres">
      <dgm:prSet presAssocID="{8C2D1AA2-52CA-47C6-A67A-2240F74CAD0E}" presName="circle" presStyleCnt="0"/>
      <dgm:spPr/>
    </dgm:pt>
    <dgm:pt modelId="{BE637B84-4848-4FD6-BF84-81F9CE2498C5}" type="pres">
      <dgm:prSet presAssocID="{8C2D1AA2-52CA-47C6-A67A-2240F74CAD0E}" presName="quadrant1" presStyleLbl="node1" presStyleIdx="0" presStyleCnt="4" custLinFactX="-31795" custLinFactNeighborX="-100000" custLinFactNeighborY="-74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67E4B-5E41-4218-8635-1784E9DF7757}" type="pres">
      <dgm:prSet presAssocID="{8C2D1AA2-52CA-47C6-A67A-2240F74CAD0E}" presName="quadrant2" presStyleLbl="node1" presStyleIdx="1" presStyleCnt="4" custScaleX="108119" custScaleY="102983" custLinFactX="12715" custLinFactNeighborX="100000" custLinFactNeighborY="-618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97E0E-9D33-405E-85DA-869092A66C72}" type="pres">
      <dgm:prSet presAssocID="{8C2D1AA2-52CA-47C6-A67A-2240F74CAD0E}" presName="quadrant3" presStyleLbl="node1" presStyleIdx="2" presStyleCnt="4" custAng="0" custScaleX="40457" custScaleY="41502" custLinFactNeighborX="95262" custLinFactNeighborY="68129">
        <dgm:presLayoutVars>
          <dgm:chMax val="1"/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9BDA7B-CFA8-48B0-A107-A0F313989916}" type="pres">
      <dgm:prSet presAssocID="{8C2D1AA2-52CA-47C6-A67A-2240F74CAD0E}" presName="quadrant4" presStyleLbl="node1" presStyleIdx="3" presStyleCnt="4" custScaleX="105551" custScaleY="107495" custLinFactX="-6692" custLinFactNeighborX="-100000" custLinFactNeighborY="60529">
        <dgm:presLayoutVars>
          <dgm:chMax val="1"/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A50E66-2059-4CFD-BD89-6D2AEE9DD35F}" type="pres">
      <dgm:prSet presAssocID="{8C2D1AA2-52CA-47C6-A67A-2240F74CAD0E}" presName="quadrantPlaceholder" presStyleCnt="0"/>
      <dgm:spPr/>
    </dgm:pt>
    <dgm:pt modelId="{410D4F16-CA20-4A07-946E-5E87EEB6D985}" type="pres">
      <dgm:prSet presAssocID="{8C2D1AA2-52CA-47C6-A67A-2240F74CAD0E}" presName="center1" presStyleLbl="fgShp" presStyleIdx="0" presStyleCnt="2"/>
      <dgm:spPr/>
    </dgm:pt>
    <dgm:pt modelId="{FFA64E88-BC46-460E-B71F-0AD25102AEFC}" type="pres">
      <dgm:prSet presAssocID="{8C2D1AA2-52CA-47C6-A67A-2240F74CAD0E}" presName="center2" presStyleLbl="fgShp" presStyleIdx="1" presStyleCnt="2"/>
      <dgm:spPr/>
    </dgm:pt>
  </dgm:ptLst>
  <dgm:cxnLst>
    <dgm:cxn modelId="{6BF0EF6C-6DA9-4387-B358-E93949BD7817}" srcId="{8C2D1AA2-52CA-47C6-A67A-2240F74CAD0E}" destId="{05DA00C7-E59D-4561-B21A-AE3DDE74D2E4}" srcOrd="1" destOrd="0" parTransId="{5A7F1C62-3827-43D9-B5AA-5052F840EF53}" sibTransId="{CF0CF829-D774-4690-8A23-93DC013E75EB}"/>
    <dgm:cxn modelId="{FD9AEE40-B22C-4BD9-A773-E6E85308116E}" type="presOf" srcId="{0A29DCDA-EEED-4B27-A471-C5C4B88A90D5}" destId="{BE637B84-4848-4FD6-BF84-81F9CE2498C5}" srcOrd="0" destOrd="0" presId="urn:microsoft.com/office/officeart/2005/8/layout/cycle4"/>
    <dgm:cxn modelId="{9F31219C-458C-4898-AE6E-8CBF032F6D72}" srcId="{8C2D1AA2-52CA-47C6-A67A-2240F74CAD0E}" destId="{0A29DCDA-EEED-4B27-A471-C5C4B88A90D5}" srcOrd="0" destOrd="0" parTransId="{812E5C76-E8EC-486F-BB27-C3E77229EBF6}" sibTransId="{9EFD3FA4-BC25-4DF1-ABFE-05A73234D958}"/>
    <dgm:cxn modelId="{F4DE7504-FF37-4A7A-AA39-4E5430249D2F}" type="presOf" srcId="{05DA00C7-E59D-4561-B21A-AE3DDE74D2E4}" destId="{4D067E4B-5E41-4218-8635-1784E9DF7757}" srcOrd="0" destOrd="0" presId="urn:microsoft.com/office/officeart/2005/8/layout/cycle4"/>
    <dgm:cxn modelId="{F064932D-9AF8-4964-BBB3-92A5A7BB6D39}" type="presOf" srcId="{8C2D1AA2-52CA-47C6-A67A-2240F74CAD0E}" destId="{608196A7-7F67-45AB-A393-FD8C5D2842EA}" srcOrd="0" destOrd="0" presId="urn:microsoft.com/office/officeart/2005/8/layout/cycle4"/>
    <dgm:cxn modelId="{E1685543-BB8A-4663-AF75-73E094103070}" type="presParOf" srcId="{608196A7-7F67-45AB-A393-FD8C5D2842EA}" destId="{1E080FC6-5469-4621-8DBE-6F0233CDF5A5}" srcOrd="0" destOrd="0" presId="urn:microsoft.com/office/officeart/2005/8/layout/cycle4"/>
    <dgm:cxn modelId="{227C3FE9-F74C-48B8-ADBE-9AC082BB1F13}" type="presParOf" srcId="{1E080FC6-5469-4621-8DBE-6F0233CDF5A5}" destId="{25A8A172-43B1-4434-BC12-3DC7C40A4EF0}" srcOrd="0" destOrd="0" presId="urn:microsoft.com/office/officeart/2005/8/layout/cycle4"/>
    <dgm:cxn modelId="{6171928E-C5A5-48D2-A07D-4FAF2A9276B8}" type="presParOf" srcId="{608196A7-7F67-45AB-A393-FD8C5D2842EA}" destId="{27304ED6-0B96-447D-9999-BFE27243D3E1}" srcOrd="1" destOrd="0" presId="urn:microsoft.com/office/officeart/2005/8/layout/cycle4"/>
    <dgm:cxn modelId="{4DF029D1-27B4-45DF-AD14-AC611874B2D1}" type="presParOf" srcId="{27304ED6-0B96-447D-9999-BFE27243D3E1}" destId="{BE637B84-4848-4FD6-BF84-81F9CE2498C5}" srcOrd="0" destOrd="0" presId="urn:microsoft.com/office/officeart/2005/8/layout/cycle4"/>
    <dgm:cxn modelId="{DAF6B2E8-E9A8-4257-9EF3-6441DFCEC4F3}" type="presParOf" srcId="{27304ED6-0B96-447D-9999-BFE27243D3E1}" destId="{4D067E4B-5E41-4218-8635-1784E9DF7757}" srcOrd="1" destOrd="0" presId="urn:microsoft.com/office/officeart/2005/8/layout/cycle4"/>
    <dgm:cxn modelId="{5E27BDBA-6E70-40AF-A929-2BECA0DB24FE}" type="presParOf" srcId="{27304ED6-0B96-447D-9999-BFE27243D3E1}" destId="{4E297E0E-9D33-405E-85DA-869092A66C72}" srcOrd="2" destOrd="0" presId="urn:microsoft.com/office/officeart/2005/8/layout/cycle4"/>
    <dgm:cxn modelId="{14F81AB4-3F49-4F03-8580-F6952B87F223}" type="presParOf" srcId="{27304ED6-0B96-447D-9999-BFE27243D3E1}" destId="{029BDA7B-CFA8-48B0-A107-A0F313989916}" srcOrd="3" destOrd="0" presId="urn:microsoft.com/office/officeart/2005/8/layout/cycle4"/>
    <dgm:cxn modelId="{85C02830-4D48-4A41-B31B-602B82230E81}" type="presParOf" srcId="{27304ED6-0B96-447D-9999-BFE27243D3E1}" destId="{80A50E66-2059-4CFD-BD89-6D2AEE9DD35F}" srcOrd="4" destOrd="0" presId="urn:microsoft.com/office/officeart/2005/8/layout/cycle4"/>
    <dgm:cxn modelId="{B00D197B-84F3-4FA4-8B0D-163F4017EB58}" type="presParOf" srcId="{608196A7-7F67-45AB-A393-FD8C5D2842EA}" destId="{410D4F16-CA20-4A07-946E-5E87EEB6D985}" srcOrd="2" destOrd="0" presId="urn:microsoft.com/office/officeart/2005/8/layout/cycle4"/>
    <dgm:cxn modelId="{B58991A7-7B50-43E5-9542-3492F2EFDCCA}" type="presParOf" srcId="{608196A7-7F67-45AB-A393-FD8C5D2842EA}" destId="{FFA64E88-BC46-460E-B71F-0AD25102AEF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637B84-4848-4FD6-BF84-81F9CE2498C5}">
      <dsp:nvSpPr>
        <dsp:cNvPr id="0" name=""/>
        <dsp:cNvSpPr/>
      </dsp:nvSpPr>
      <dsp:spPr>
        <a:xfrm>
          <a:off x="-879856" y="-879856"/>
          <a:ext cx="1759712" cy="1759712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-879856" y="-879856"/>
        <a:ext cx="1759712" cy="1759712"/>
      </dsp:txXfrm>
    </dsp:sp>
    <dsp:sp modelId="{4D067E4B-5E41-4218-8635-1784E9DF7757}">
      <dsp:nvSpPr>
        <dsp:cNvPr id="0" name=""/>
        <dsp:cNvSpPr/>
      </dsp:nvSpPr>
      <dsp:spPr>
        <a:xfrm rot="5400000">
          <a:off x="4689831" y="-928697"/>
          <a:ext cx="1812204" cy="1902583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 rot="5400000">
        <a:off x="4689831" y="-928697"/>
        <a:ext cx="1812204" cy="1902583"/>
      </dsp:txXfrm>
    </dsp:sp>
    <dsp:sp modelId="{4E297E0E-9D33-405E-85DA-869092A66C72}">
      <dsp:nvSpPr>
        <dsp:cNvPr id="0" name=""/>
        <dsp:cNvSpPr/>
      </dsp:nvSpPr>
      <dsp:spPr>
        <a:xfrm rot="10800000">
          <a:off x="5038836" y="3698842"/>
          <a:ext cx="711926" cy="730315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BDA7B-CFA8-48B0-A107-A0F313989916}">
      <dsp:nvSpPr>
        <dsp:cNvPr id="0" name=""/>
        <dsp:cNvSpPr/>
      </dsp:nvSpPr>
      <dsp:spPr>
        <a:xfrm rot="16200000">
          <a:off x="-945801" y="3088935"/>
          <a:ext cx="1891602" cy="1857393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D4F16-CA20-4A07-946E-5E87EEB6D985}">
      <dsp:nvSpPr>
        <dsp:cNvPr id="0" name=""/>
        <dsp:cNvSpPr/>
      </dsp:nvSpPr>
      <dsp:spPr>
        <a:xfrm>
          <a:off x="2494183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64E88-BC46-460E-B71F-0AD25102AEFC}">
      <dsp:nvSpPr>
        <dsp:cNvPr id="0" name=""/>
        <dsp:cNvSpPr/>
      </dsp:nvSpPr>
      <dsp:spPr>
        <a:xfrm rot="10800000">
          <a:off x="2494183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760910-4AA7-411F-A049-1435F160389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atyaburg.ru/razdely/krasota-prirody/vesna-vesennie-peyzazhi-foto-vide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rt-see.ru/sunflower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life.ru/uploads/posts/2011-12/1325109941_hvkleki6hzntgcr.jpeg"/>
          <p:cNvPicPr>
            <a:picLocks noChangeAspect="1" noChangeArrowheads="1"/>
          </p:cNvPicPr>
          <p:nvPr/>
        </p:nvPicPr>
        <p:blipFill>
          <a:blip r:embed="rId2" cstate="print"/>
          <a:srcRect l="3382" t="15438" r="25585" b="56375"/>
          <a:stretch>
            <a:fillRect/>
          </a:stretch>
        </p:blipFill>
        <p:spPr bwMode="auto">
          <a:xfrm>
            <a:off x="571472" y="500042"/>
            <a:ext cx="7867616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ГБДОУ № 196</a:t>
            </a:r>
          </a:p>
          <a:p>
            <a:r>
              <a:rPr lang="ru-RU" dirty="0" smtClean="0"/>
              <a:t>Кировского р-на</a:t>
            </a:r>
          </a:p>
          <a:p>
            <a:r>
              <a:rPr lang="ru-RU" dirty="0" smtClean="0"/>
              <a:t>Пчелкина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4/79/134/79134047_Naglyadnoe_izmenenie_vremen_goda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153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iolis.ru/gallery/data/media/5/_MG_1848.jpg"/>
          <p:cNvPicPr>
            <a:picLocks noChangeAspect="1" noChangeArrowheads="1"/>
          </p:cNvPicPr>
          <p:nvPr/>
        </p:nvPicPr>
        <p:blipFill>
          <a:blip r:embed="rId2" cstate="print"/>
          <a:srcRect l="5625" t="8070" r="7187" b="7195"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.lubernet.ru/6395/748/9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124700" cy="534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kyclipart.ru/uploads/posts/2011-10/1317840407_2011-08-20_105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200000" cy="550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les.web2edu.ru/d8b39e94-26db-4dbb-8316-b33adc344a75/b7e10093-64bd-4952-9abb-13578515f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unvk.ru/_ph/17/694837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0722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53843" y="2967335"/>
            <a:ext cx="3836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-prirode.com/_ph/51/1/506015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86808" cy="558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Пусты поля, мокнет земля,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Дождь поливает, когда это бывает?</a:t>
            </a:r>
          </a:p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И. Токмакова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Опустел скворечник,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Улетели птицы,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Листьям на деревьях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Тоже не сидится.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Целый день сегодня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летят, летят...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Видно, тоже в Африку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Улететь хотят.</a:t>
            </a:r>
          </a:p>
          <a:p>
            <a:endParaRPr lang="ru-RU" dirty="0"/>
          </a:p>
        </p:txBody>
      </p:sp>
      <p:pic>
        <p:nvPicPr>
          <p:cNvPr id="1028" name="Picture 4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8"/>
            <a:endParaRPr lang="ru-RU" dirty="0"/>
          </a:p>
        </p:txBody>
      </p:sp>
      <p:pic>
        <p:nvPicPr>
          <p:cNvPr id="1026" name="Picture 2" descr="http://s47.radikal.ru/i116/0912/47/e78f96ffb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7445" y="4813994"/>
            <a:ext cx="2129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зима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717" y="571480"/>
            <a:ext cx="7614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Снег на полях,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 лёд на водах,</a:t>
            </a:r>
          </a:p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</a:rPr>
              <a:t>Въюга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гуляет когда это бывает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285992"/>
            <a:ext cx="478634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Ирина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Черницкая</a:t>
            </a:r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Пришла зима весёлая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 коньками и салазками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лыжнёю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припорошеной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волшебной старой сказкою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елке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разукрашеной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Фонарики качаются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Пусть зимушка веселая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Подольше не кончается</a:t>
            </a:r>
          </a:p>
          <a:p>
            <a:pPr algn="ct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66" name="Picture 606" descr="http://katyaburg.ru/sites/default/files/pictures/krasota_prirody/vesna_vesennie_peyzagi_foto_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5778"/>
            <a:ext cx="8143932" cy="5483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41879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Тает снежок, ожил лужок.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День прибывает. Когда это бывает?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2928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Борис </a:t>
            </a:r>
            <a:r>
              <a:rPr lang="ru-RU" u="sng" dirty="0" err="1" smtClean="0">
                <a:solidFill>
                  <a:schemeClr val="accent5">
                    <a:lumMod val="50000"/>
                  </a:schemeClr>
                </a:solidFill>
              </a:rPr>
              <a:t>Заходер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полянке, у тропинки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Пробиваются травинки.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 бугорка ручей бежит.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под ёлкой снег лежит.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rt-see.ru/7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8001006" cy="5334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Солнце печёт, липа цветёт.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Рожь поспевает, когда это бывает?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8599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u="sng" dirty="0" smtClean="0">
                <a:solidFill>
                  <a:srgbClr val="FFFF00"/>
                </a:solidFill>
              </a:rPr>
              <a:t>Самуил Маршак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Пришел июнь.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"Июнь! Июнь!"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саду щебечут птицы.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 одуванчик только дунь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весь он разлетится.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Kcy;&amp;rcy;&amp;ucy;&amp;gcy;&amp;lcy;&amp;ycy;&amp;jcy; &amp;gcy;&amp;ocy;&amp;dcy;. &amp;Kcy;&amp;acy;&amp;kcy;&amp;icy;&amp;iecy; &amp;vcy;&amp;rcy;&amp;iecy;&amp;mcy;&amp;iecy;&amp;ncy;&amp;acy; &amp;gcy;&amp;ocy;&amp;dcy;&amp;acy; &amp;vcy;&amp;ycy; &amp;zcy;&amp;ncy;&amp;acy;&amp;iecy;&amp;tcy;&amp;iecy;? &amp;Ncy;&amp;acy;&amp;zcy;&amp;ocy;&amp;vcy;&amp;icy;&amp;tcy;&amp;iecy; &amp;icy;&amp;khcy; &amp;pcy;&amp;ocy; &amp;pcy;&amp;ocy;&amp;rcy;&amp;yacy;&amp;dcy;&amp;kcy;&amp;ucy;. &amp;Kcy;&amp;acy;&amp;kcy; &amp;vcy;&amp;ycy; &amp;ucy;&amp;zcy;&amp;ncy;&amp;acy;&amp;lcy;&amp;icy; &amp;kcy;&amp;acy;&amp;zhcy;&amp;dcy;&amp;ocy;&amp;iecy; &amp;vcy;&amp;rcy;&amp;iecy;&amp;mcy;&amp;yacy; &amp;gcy;&amp;ocy;&amp;dcy;&amp;acy;?"/>
          <p:cNvPicPr>
            <a:picLocks noChangeAspect="1" noChangeArrowheads="1"/>
          </p:cNvPicPr>
          <p:nvPr/>
        </p:nvPicPr>
        <p:blipFill>
          <a:blip r:embed="rId2" cstate="print"/>
          <a:srcRect l="40625" t="26389" r="3125" b="2777"/>
          <a:stretch>
            <a:fillRect/>
          </a:stretch>
        </p:blipFill>
        <p:spPr bwMode="auto">
          <a:xfrm>
            <a:off x="2214546" y="1643050"/>
            <a:ext cx="5004000" cy="472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9920" y="500042"/>
            <a:ext cx="6324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Времена года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Vcy;&amp;rcy;&amp;iecy;&amp;mcy;&amp;iecy;&amp;ncy;&amp;acy; &amp;gcy;&amp;ocy;&amp;dcy;&amp;acy; - &amp;kcy;&amp;acy;&amp;lcy;&amp;iecy;&amp;ncy;&amp;dcy;&amp;acy;&amp;rcy;&amp;softcy; &amp;ncy;&amp;acy;&amp;bcy;&amp;lcy;&amp;yucy;&amp;dcy;&amp;iecy;&amp;ncy;&amp;icy;&amp;jcy; &amp;dcy;&amp;lcy;&amp;yacy; &amp;mcy;&amp;lcy;&amp;acy;&amp;dcy;&amp;shcy;&amp;iecy;&amp;jcy; &amp;gcy;&amp;rcy;&amp;ucy;&amp;pcy;&amp;p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857916" cy="5286412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2214546" y="1428736"/>
          <a:ext cx="55959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://magov.net/uploads/images/a/e/d/4/6317/af042aae60.jpg"/>
          <p:cNvPicPr>
            <a:picLocks noChangeAspect="1" noChangeArrowheads="1"/>
          </p:cNvPicPr>
          <p:nvPr/>
        </p:nvPicPr>
        <p:blipFill>
          <a:blip r:embed="rId8" cstate="print"/>
          <a:srcRect l="23780" r="7129"/>
          <a:stretch>
            <a:fillRect/>
          </a:stretch>
        </p:blipFill>
        <p:spPr bwMode="auto">
          <a:xfrm>
            <a:off x="6929454" y="4429132"/>
            <a:ext cx="1500198" cy="163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forps.net/uploads/posts/image/2010-10/de041f23cbc3_962-vremena-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180" cy="6072230"/>
          </a:xfrm>
          <a:prstGeom prst="rect">
            <a:avLst/>
          </a:prstGeom>
          <a:noFill/>
        </p:spPr>
      </p:pic>
      <p:pic>
        <p:nvPicPr>
          <p:cNvPr id="21508" name="Picture 4" descr="http://www.artgrafica.net/uploads/posts/2009-11/1257162962_vremena-g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</p:spPr>
      </p:pic>
      <p:sp>
        <p:nvSpPr>
          <p:cNvPr id="4" name="Пирог 3"/>
          <p:cNvSpPr/>
          <p:nvPr/>
        </p:nvSpPr>
        <p:spPr>
          <a:xfrm rot="16200000">
            <a:off x="5929323" y="4429131"/>
            <a:ext cx="1357323" cy="1071570"/>
          </a:xfrm>
          <a:prstGeom prst="pieWedg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2" descr="http://magov.net/uploads/images/a/e/d/4/6317/af042aae60.jpg"/>
          <p:cNvPicPr>
            <a:picLocks noChangeAspect="1" noChangeArrowheads="1"/>
          </p:cNvPicPr>
          <p:nvPr/>
        </p:nvPicPr>
        <p:blipFill>
          <a:blip r:embed="rId5" cstate="print"/>
          <a:srcRect l="23780" r="7129"/>
          <a:stretch>
            <a:fillRect/>
          </a:stretch>
        </p:blipFill>
        <p:spPr bwMode="auto">
          <a:xfrm>
            <a:off x="5929322" y="1214422"/>
            <a:ext cx="1500198" cy="1564546"/>
          </a:xfrm>
          <a:prstGeom prst="rect">
            <a:avLst/>
          </a:prstGeom>
          <a:noFill/>
        </p:spPr>
      </p:pic>
      <p:sp>
        <p:nvSpPr>
          <p:cNvPr id="8" name="Пирог 4"/>
          <p:cNvSpPr/>
          <p:nvPr/>
        </p:nvSpPr>
        <p:spPr>
          <a:xfrm>
            <a:off x="1500167" y="1316577"/>
            <a:ext cx="1345331" cy="12814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0" tIns="320040" rIns="320040" bIns="32004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pic>
        <p:nvPicPr>
          <p:cNvPr id="12" name="Picture 4" descr="http://t2.gstatic.com/images?q=tbn:ANd9GcQ3ZDdyghFJR_PzFM9ZH-ztgIu9AsNBDqCLuE2RqM9govrB_QEEmqJ8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286255"/>
            <a:ext cx="2714644" cy="1285885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ShjNl4t3exeoaW3ANLzQU7KRXutDLWZYptjqgjFov5tlX0wR_s_pz8L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000108"/>
            <a:ext cx="1304925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412</TotalTime>
  <Words>91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Времена года</vt:lpstr>
      <vt:lpstr>ОСЕНЬ</vt:lpstr>
      <vt:lpstr> </vt:lpstr>
      <vt:lpstr>ВЕСНА</vt:lpstr>
      <vt:lpstr>ЛЕТО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SamLab.ws</dc:creator>
  <cp:lastModifiedBy>SamLab.ws</cp:lastModifiedBy>
  <cp:revision>44</cp:revision>
  <dcterms:created xsi:type="dcterms:W3CDTF">2012-07-09T17:53:36Z</dcterms:created>
  <dcterms:modified xsi:type="dcterms:W3CDTF">2012-08-23T11:08:07Z</dcterms:modified>
</cp:coreProperties>
</file>