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9" r:id="rId3"/>
    <p:sldId id="260" r:id="rId4"/>
    <p:sldId id="266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62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084388" y="-395288"/>
            <a:ext cx="4978400" cy="5749926"/>
            <a:chOff x="1313" y="-249"/>
            <a:chExt cx="3136" cy="3622"/>
          </a:xfrm>
        </p:grpSpPr>
        <p:sp>
          <p:nvSpPr>
            <p:cNvPr id="3075" name="Arc 3"/>
            <p:cNvSpPr>
              <a:spLocks/>
            </p:cNvSpPr>
            <p:nvPr/>
          </p:nvSpPr>
          <p:spPr bwMode="ltGray">
            <a:xfrm rot="18900000">
              <a:off x="1313" y="-249"/>
              <a:ext cx="3136" cy="3135"/>
            </a:xfrm>
            <a:custGeom>
              <a:avLst/>
              <a:gdLst>
                <a:gd name="G0" fmla="+- 7 0 0"/>
                <a:gd name="G1" fmla="+- 21600 0 0"/>
                <a:gd name="G2" fmla="+- 21600 0 0"/>
                <a:gd name="T0" fmla="*/ 0 w 21607"/>
                <a:gd name="T1" fmla="*/ 0 h 21600"/>
                <a:gd name="T2" fmla="*/ 21607 w 21607"/>
                <a:gd name="T3" fmla="*/ 21593 h 21600"/>
                <a:gd name="T4" fmla="*/ 7 w 2160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7" h="21600" fill="none" extrusionOk="0">
                  <a:moveTo>
                    <a:pt x="0" y="0"/>
                  </a:moveTo>
                  <a:cubicBezTo>
                    <a:pt x="2" y="0"/>
                    <a:pt x="4" y="-1"/>
                    <a:pt x="7" y="0"/>
                  </a:cubicBezTo>
                  <a:cubicBezTo>
                    <a:pt x="11933" y="0"/>
                    <a:pt x="21603" y="9666"/>
                    <a:pt x="21606" y="21593"/>
                  </a:cubicBezTo>
                </a:path>
                <a:path w="21607" h="21600" stroke="0" extrusionOk="0">
                  <a:moveTo>
                    <a:pt x="0" y="0"/>
                  </a:moveTo>
                  <a:cubicBezTo>
                    <a:pt x="2" y="0"/>
                    <a:pt x="4" y="-1"/>
                    <a:pt x="7" y="0"/>
                  </a:cubicBezTo>
                  <a:cubicBezTo>
                    <a:pt x="11933" y="0"/>
                    <a:pt x="21603" y="9666"/>
                    <a:pt x="21606" y="21593"/>
                  </a:cubicBezTo>
                  <a:lnTo>
                    <a:pt x="7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6" name="Arc 4"/>
            <p:cNvSpPr>
              <a:spLocks/>
            </p:cNvSpPr>
            <p:nvPr/>
          </p:nvSpPr>
          <p:spPr bwMode="ltGray">
            <a:xfrm rot="18900000">
              <a:off x="1349" y="-162"/>
              <a:ext cx="3037" cy="3056"/>
            </a:xfrm>
            <a:custGeom>
              <a:avLst/>
              <a:gdLst>
                <a:gd name="G0" fmla="+- 0 0 0"/>
                <a:gd name="G1" fmla="+- 21053 0 0"/>
                <a:gd name="G2" fmla="+- 21600 0 0"/>
                <a:gd name="T0" fmla="*/ 4831 w 20922"/>
                <a:gd name="T1" fmla="*/ 0 h 21053"/>
                <a:gd name="T2" fmla="*/ 20922 w 20922"/>
                <a:gd name="T3" fmla="*/ 15685 h 21053"/>
                <a:gd name="T4" fmla="*/ 0 w 20922"/>
                <a:gd name="T5" fmla="*/ 21053 h 2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22" h="21053" fill="none" extrusionOk="0">
                  <a:moveTo>
                    <a:pt x="4830" y="0"/>
                  </a:moveTo>
                  <a:cubicBezTo>
                    <a:pt x="12706" y="1807"/>
                    <a:pt x="18914" y="7858"/>
                    <a:pt x="20922" y="15684"/>
                  </a:cubicBezTo>
                </a:path>
                <a:path w="20922" h="21053" stroke="0" extrusionOk="0">
                  <a:moveTo>
                    <a:pt x="4830" y="0"/>
                  </a:moveTo>
                  <a:cubicBezTo>
                    <a:pt x="12706" y="1807"/>
                    <a:pt x="18914" y="7858"/>
                    <a:pt x="20922" y="15684"/>
                  </a:cubicBezTo>
                  <a:lnTo>
                    <a:pt x="0" y="2105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7" name="Arc 5"/>
            <p:cNvSpPr>
              <a:spLocks/>
            </p:cNvSpPr>
            <p:nvPr/>
          </p:nvSpPr>
          <p:spPr bwMode="ltGray">
            <a:xfrm rot="18900000">
              <a:off x="1474" y="162"/>
              <a:ext cx="2752" cy="2792"/>
            </a:xfrm>
            <a:custGeom>
              <a:avLst/>
              <a:gdLst>
                <a:gd name="G0" fmla="+- 0 0 0"/>
                <a:gd name="G1" fmla="+- 19239 0 0"/>
                <a:gd name="G2" fmla="+- 21600 0 0"/>
                <a:gd name="T0" fmla="*/ 9819 w 18966"/>
                <a:gd name="T1" fmla="*/ 0 h 19239"/>
                <a:gd name="T2" fmla="*/ 18966 w 18966"/>
                <a:gd name="T3" fmla="*/ 8902 h 19239"/>
                <a:gd name="T4" fmla="*/ 0 w 18966"/>
                <a:gd name="T5" fmla="*/ 19239 h 19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66" h="19239" fill="none" extrusionOk="0">
                  <a:moveTo>
                    <a:pt x="9819" y="-1"/>
                  </a:moveTo>
                  <a:cubicBezTo>
                    <a:pt x="13695" y="1978"/>
                    <a:pt x="16883" y="5080"/>
                    <a:pt x="18965" y="8902"/>
                  </a:cubicBezTo>
                </a:path>
                <a:path w="18966" h="19239" stroke="0" extrusionOk="0">
                  <a:moveTo>
                    <a:pt x="9819" y="-1"/>
                  </a:moveTo>
                  <a:cubicBezTo>
                    <a:pt x="13695" y="1978"/>
                    <a:pt x="16883" y="5080"/>
                    <a:pt x="18965" y="8902"/>
                  </a:cubicBezTo>
                  <a:lnTo>
                    <a:pt x="0" y="1923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8" name="Arc 6"/>
            <p:cNvSpPr>
              <a:spLocks/>
            </p:cNvSpPr>
            <p:nvPr/>
          </p:nvSpPr>
          <p:spPr bwMode="ltGray">
            <a:xfrm rot="18900000">
              <a:off x="1678" y="510"/>
              <a:ext cx="2432" cy="2498"/>
            </a:xfrm>
            <a:custGeom>
              <a:avLst/>
              <a:gdLst>
                <a:gd name="G0" fmla="+- 0 0 0"/>
                <a:gd name="G1" fmla="+- 17212 0 0"/>
                <a:gd name="G2" fmla="+- 21600 0 0"/>
                <a:gd name="T0" fmla="*/ 13050 w 16754"/>
                <a:gd name="T1" fmla="*/ 0 h 17212"/>
                <a:gd name="T2" fmla="*/ 16754 w 16754"/>
                <a:gd name="T3" fmla="*/ 3579 h 17212"/>
                <a:gd name="T4" fmla="*/ 0 w 16754"/>
                <a:gd name="T5" fmla="*/ 17212 h 17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754" h="17212" fill="none" extrusionOk="0">
                  <a:moveTo>
                    <a:pt x="13050" y="-1"/>
                  </a:moveTo>
                  <a:cubicBezTo>
                    <a:pt x="14423" y="1040"/>
                    <a:pt x="15666" y="2242"/>
                    <a:pt x="16754" y="3578"/>
                  </a:cubicBezTo>
                </a:path>
                <a:path w="16754" h="17212" stroke="0" extrusionOk="0">
                  <a:moveTo>
                    <a:pt x="13050" y="-1"/>
                  </a:moveTo>
                  <a:cubicBezTo>
                    <a:pt x="14423" y="1040"/>
                    <a:pt x="15666" y="2242"/>
                    <a:pt x="16754" y="3578"/>
                  </a:cubicBezTo>
                  <a:lnTo>
                    <a:pt x="0" y="1721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9" name="Arc 7"/>
            <p:cNvSpPr>
              <a:spLocks/>
            </p:cNvSpPr>
            <p:nvPr/>
          </p:nvSpPr>
          <p:spPr bwMode="ltGray">
            <a:xfrm rot="18900000">
              <a:off x="1446" y="57"/>
              <a:ext cx="2900" cy="29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0" name="Arc 8"/>
            <p:cNvSpPr>
              <a:spLocks/>
            </p:cNvSpPr>
            <p:nvPr/>
          </p:nvSpPr>
          <p:spPr bwMode="ltGray">
            <a:xfrm rot="18900000">
              <a:off x="1478" y="137"/>
              <a:ext cx="2809" cy="2826"/>
            </a:xfrm>
            <a:custGeom>
              <a:avLst/>
              <a:gdLst>
                <a:gd name="G0" fmla="+- 0 0 0"/>
                <a:gd name="G1" fmla="+- 21052 0 0"/>
                <a:gd name="G2" fmla="+- 21600 0 0"/>
                <a:gd name="T0" fmla="*/ 4833 w 20924"/>
                <a:gd name="T1" fmla="*/ 0 h 21052"/>
                <a:gd name="T2" fmla="*/ 20924 w 20924"/>
                <a:gd name="T3" fmla="*/ 15689 h 21052"/>
                <a:gd name="T4" fmla="*/ 0 w 20924"/>
                <a:gd name="T5" fmla="*/ 21052 h 2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24" h="21052" fill="none" extrusionOk="0">
                  <a:moveTo>
                    <a:pt x="4833" y="-1"/>
                  </a:moveTo>
                  <a:cubicBezTo>
                    <a:pt x="12709" y="1807"/>
                    <a:pt x="18917" y="7861"/>
                    <a:pt x="20923" y="15689"/>
                  </a:cubicBezTo>
                </a:path>
                <a:path w="20924" h="21052" stroke="0" extrusionOk="0">
                  <a:moveTo>
                    <a:pt x="4833" y="-1"/>
                  </a:moveTo>
                  <a:cubicBezTo>
                    <a:pt x="12709" y="1807"/>
                    <a:pt x="18917" y="7861"/>
                    <a:pt x="20923" y="15689"/>
                  </a:cubicBezTo>
                  <a:lnTo>
                    <a:pt x="0" y="21052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1" name="Arc 9"/>
            <p:cNvSpPr>
              <a:spLocks/>
            </p:cNvSpPr>
            <p:nvPr/>
          </p:nvSpPr>
          <p:spPr bwMode="ltGray">
            <a:xfrm rot="18900000">
              <a:off x="1608" y="427"/>
              <a:ext cx="2547" cy="2583"/>
            </a:xfrm>
            <a:custGeom>
              <a:avLst/>
              <a:gdLst>
                <a:gd name="G0" fmla="+- 0 0 0"/>
                <a:gd name="G1" fmla="+- 19237 0 0"/>
                <a:gd name="G2" fmla="+- 21600 0 0"/>
                <a:gd name="T0" fmla="*/ 9823 w 18970"/>
                <a:gd name="T1" fmla="*/ 0 h 19237"/>
                <a:gd name="T2" fmla="*/ 18970 w 18970"/>
                <a:gd name="T3" fmla="*/ 8907 h 19237"/>
                <a:gd name="T4" fmla="*/ 0 w 18970"/>
                <a:gd name="T5" fmla="*/ 19237 h 19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70" h="19237" fill="none" extrusionOk="0">
                  <a:moveTo>
                    <a:pt x="9823" y="-1"/>
                  </a:moveTo>
                  <a:cubicBezTo>
                    <a:pt x="13699" y="1979"/>
                    <a:pt x="16888" y="5084"/>
                    <a:pt x="18969" y="8907"/>
                  </a:cubicBezTo>
                </a:path>
                <a:path w="18970" h="19237" stroke="0" extrusionOk="0">
                  <a:moveTo>
                    <a:pt x="9823" y="-1"/>
                  </a:moveTo>
                  <a:cubicBezTo>
                    <a:pt x="13699" y="1979"/>
                    <a:pt x="16888" y="5084"/>
                    <a:pt x="18969" y="8907"/>
                  </a:cubicBezTo>
                  <a:lnTo>
                    <a:pt x="0" y="19237"/>
                  </a:lnTo>
                  <a:close/>
                </a:path>
              </a:pathLst>
            </a:cu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2" name="Arc 10"/>
            <p:cNvSpPr>
              <a:spLocks/>
            </p:cNvSpPr>
            <p:nvPr/>
          </p:nvSpPr>
          <p:spPr bwMode="ltGray">
            <a:xfrm rot="18900000">
              <a:off x="1783" y="749"/>
              <a:ext cx="2249" cy="2311"/>
            </a:xfrm>
            <a:custGeom>
              <a:avLst/>
              <a:gdLst>
                <a:gd name="G0" fmla="+- 0 0 0"/>
                <a:gd name="G1" fmla="+- 17213 0 0"/>
                <a:gd name="G2" fmla="+- 21600 0 0"/>
                <a:gd name="T0" fmla="*/ 13049 w 16754"/>
                <a:gd name="T1" fmla="*/ 0 h 17213"/>
                <a:gd name="T2" fmla="*/ 16754 w 16754"/>
                <a:gd name="T3" fmla="*/ 3580 h 17213"/>
                <a:gd name="T4" fmla="*/ 0 w 16754"/>
                <a:gd name="T5" fmla="*/ 17213 h 17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754" h="17213" fill="none" extrusionOk="0">
                  <a:moveTo>
                    <a:pt x="13048" y="0"/>
                  </a:moveTo>
                  <a:cubicBezTo>
                    <a:pt x="14422" y="1041"/>
                    <a:pt x="15666" y="2243"/>
                    <a:pt x="16754" y="3579"/>
                  </a:cubicBezTo>
                </a:path>
                <a:path w="16754" h="17213" stroke="0" extrusionOk="0">
                  <a:moveTo>
                    <a:pt x="13048" y="0"/>
                  </a:moveTo>
                  <a:cubicBezTo>
                    <a:pt x="14422" y="1041"/>
                    <a:pt x="15666" y="2243"/>
                    <a:pt x="16754" y="3579"/>
                  </a:cubicBezTo>
                  <a:lnTo>
                    <a:pt x="0" y="1721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3" name="Arc 11"/>
            <p:cNvSpPr>
              <a:spLocks/>
            </p:cNvSpPr>
            <p:nvPr/>
          </p:nvSpPr>
          <p:spPr bwMode="ltGray">
            <a:xfrm rot="18900000">
              <a:off x="2239" y="2089"/>
              <a:ext cx="1284" cy="128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84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770313"/>
            <a:ext cx="7772400" cy="1143000"/>
          </a:xfrm>
        </p:spPr>
        <p:txBody>
          <a:bodyPr anchor="b"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906963"/>
            <a:ext cx="6400800" cy="1752600"/>
          </a:xfrm>
        </p:spPr>
        <p:txBody>
          <a:bodyPr anchor="b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dt" sz="quarter" idx="2"/>
          </p:nvPr>
        </p:nvSpPr>
        <p:spPr>
          <a:xfrm>
            <a:off x="498475" y="9525"/>
            <a:ext cx="1905000" cy="457200"/>
          </a:xfrm>
        </p:spPr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9525"/>
            <a:ext cx="2895600" cy="457200"/>
          </a:xfrm>
        </p:spPr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endParaRPr lang="ru-RU"/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27825" y="9525"/>
            <a:ext cx="1905000" cy="457200"/>
          </a:xfrm>
        </p:spPr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866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1838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52538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159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840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53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52538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14938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256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4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574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972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019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457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41288" y="249238"/>
            <a:ext cx="1131887" cy="6345237"/>
            <a:chOff x="89" y="157"/>
            <a:chExt cx="713" cy="3997"/>
          </a:xfrm>
        </p:grpSpPr>
        <p:sp>
          <p:nvSpPr>
            <p:cNvPr id="2051" name="Arc 3"/>
            <p:cNvSpPr>
              <a:spLocks/>
            </p:cNvSpPr>
            <p:nvPr/>
          </p:nvSpPr>
          <p:spPr bwMode="ltGray">
            <a:xfrm rot="2700000">
              <a:off x="347" y="157"/>
              <a:ext cx="455" cy="45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2" name="Arc 4"/>
            <p:cNvSpPr>
              <a:spLocks/>
            </p:cNvSpPr>
            <p:nvPr/>
          </p:nvSpPr>
          <p:spPr bwMode="ltGray">
            <a:xfrm rot="2700000">
              <a:off x="342" y="162"/>
              <a:ext cx="438" cy="435"/>
            </a:xfrm>
            <a:custGeom>
              <a:avLst/>
              <a:gdLst>
                <a:gd name="G0" fmla="+- 0 0 0"/>
                <a:gd name="G1" fmla="+- 20673 0 0"/>
                <a:gd name="G2" fmla="+- 21600 0 0"/>
                <a:gd name="T0" fmla="*/ 6259 w 20808"/>
                <a:gd name="T1" fmla="*/ 0 h 20673"/>
                <a:gd name="T2" fmla="*/ 20808 w 20808"/>
                <a:gd name="T3" fmla="*/ 14877 h 20673"/>
                <a:gd name="T4" fmla="*/ 0 w 20808"/>
                <a:gd name="T5" fmla="*/ 20673 h 20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3" name="Arc 5"/>
            <p:cNvSpPr>
              <a:spLocks/>
            </p:cNvSpPr>
            <p:nvPr/>
          </p:nvSpPr>
          <p:spPr bwMode="ltGray">
            <a:xfrm rot="2700000">
              <a:off x="339" y="188"/>
              <a:ext cx="410" cy="400"/>
            </a:xfrm>
            <a:custGeom>
              <a:avLst/>
              <a:gdLst>
                <a:gd name="G0" fmla="+- 0 0 0"/>
                <a:gd name="G1" fmla="+- 18986 0 0"/>
                <a:gd name="G2" fmla="+- 21600 0 0"/>
                <a:gd name="T0" fmla="*/ 10300 w 19469"/>
                <a:gd name="T1" fmla="*/ 0 h 18986"/>
                <a:gd name="T2" fmla="*/ 19469 w 19469"/>
                <a:gd name="T3" fmla="*/ 9631 h 18986"/>
                <a:gd name="T4" fmla="*/ 0 w 19469"/>
                <a:gd name="T5" fmla="*/ 18986 h 18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" name="Arc 6"/>
            <p:cNvSpPr>
              <a:spLocks/>
            </p:cNvSpPr>
            <p:nvPr/>
          </p:nvSpPr>
          <p:spPr bwMode="ltGray">
            <a:xfrm rot="2700000">
              <a:off x="334" y="206"/>
              <a:ext cx="361" cy="357"/>
            </a:xfrm>
            <a:custGeom>
              <a:avLst/>
              <a:gdLst>
                <a:gd name="G0" fmla="+- 0 0 0"/>
                <a:gd name="G1" fmla="+- 16950 0 0"/>
                <a:gd name="G2" fmla="+- 21600 0 0"/>
                <a:gd name="T0" fmla="*/ 13389 w 17119"/>
                <a:gd name="T1" fmla="*/ 0 h 16950"/>
                <a:gd name="T2" fmla="*/ 17119 w 17119"/>
                <a:gd name="T3" fmla="*/ 3778 h 16950"/>
                <a:gd name="T4" fmla="*/ 0 w 17119"/>
                <a:gd name="T5" fmla="*/ 16950 h 16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5" name="Arc 7"/>
            <p:cNvSpPr>
              <a:spLocks/>
            </p:cNvSpPr>
            <p:nvPr/>
          </p:nvSpPr>
          <p:spPr bwMode="ltGray">
            <a:xfrm rot="2700000">
              <a:off x="293" y="271"/>
              <a:ext cx="215" cy="2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5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6" name="Arc 8"/>
            <p:cNvSpPr>
              <a:spLocks/>
            </p:cNvSpPr>
            <p:nvPr/>
          </p:nvSpPr>
          <p:spPr bwMode="ltGray">
            <a:xfrm rot="2700000">
              <a:off x="347" y="939"/>
              <a:ext cx="455" cy="45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7" name="Arc 9"/>
            <p:cNvSpPr>
              <a:spLocks/>
            </p:cNvSpPr>
            <p:nvPr/>
          </p:nvSpPr>
          <p:spPr bwMode="ltGray">
            <a:xfrm rot="2700000">
              <a:off x="342" y="944"/>
              <a:ext cx="438" cy="435"/>
            </a:xfrm>
            <a:custGeom>
              <a:avLst/>
              <a:gdLst>
                <a:gd name="G0" fmla="+- 0 0 0"/>
                <a:gd name="G1" fmla="+- 20673 0 0"/>
                <a:gd name="G2" fmla="+- 21600 0 0"/>
                <a:gd name="T0" fmla="*/ 6259 w 20808"/>
                <a:gd name="T1" fmla="*/ 0 h 20673"/>
                <a:gd name="T2" fmla="*/ 20808 w 20808"/>
                <a:gd name="T3" fmla="*/ 14877 h 20673"/>
                <a:gd name="T4" fmla="*/ 0 w 20808"/>
                <a:gd name="T5" fmla="*/ 20673 h 20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8" name="Arc 10"/>
            <p:cNvSpPr>
              <a:spLocks/>
            </p:cNvSpPr>
            <p:nvPr/>
          </p:nvSpPr>
          <p:spPr bwMode="ltGray">
            <a:xfrm rot="2700000">
              <a:off x="339" y="970"/>
              <a:ext cx="410" cy="400"/>
            </a:xfrm>
            <a:custGeom>
              <a:avLst/>
              <a:gdLst>
                <a:gd name="G0" fmla="+- 0 0 0"/>
                <a:gd name="G1" fmla="+- 18986 0 0"/>
                <a:gd name="G2" fmla="+- 21600 0 0"/>
                <a:gd name="T0" fmla="*/ 10300 w 19469"/>
                <a:gd name="T1" fmla="*/ 0 h 18986"/>
                <a:gd name="T2" fmla="*/ 19469 w 19469"/>
                <a:gd name="T3" fmla="*/ 9631 h 18986"/>
                <a:gd name="T4" fmla="*/ 0 w 19469"/>
                <a:gd name="T5" fmla="*/ 18986 h 18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9" name="Arc 11"/>
            <p:cNvSpPr>
              <a:spLocks/>
            </p:cNvSpPr>
            <p:nvPr/>
          </p:nvSpPr>
          <p:spPr bwMode="ltGray">
            <a:xfrm rot="2700000">
              <a:off x="334" y="988"/>
              <a:ext cx="361" cy="357"/>
            </a:xfrm>
            <a:custGeom>
              <a:avLst/>
              <a:gdLst>
                <a:gd name="G0" fmla="+- 0 0 0"/>
                <a:gd name="G1" fmla="+- 16950 0 0"/>
                <a:gd name="G2" fmla="+- 21600 0 0"/>
                <a:gd name="T0" fmla="*/ 13389 w 17119"/>
                <a:gd name="T1" fmla="*/ 0 h 16950"/>
                <a:gd name="T2" fmla="*/ 17119 w 17119"/>
                <a:gd name="T3" fmla="*/ 3778 h 16950"/>
                <a:gd name="T4" fmla="*/ 0 w 17119"/>
                <a:gd name="T5" fmla="*/ 16950 h 16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0" name="Arc 12"/>
            <p:cNvSpPr>
              <a:spLocks/>
            </p:cNvSpPr>
            <p:nvPr/>
          </p:nvSpPr>
          <p:spPr bwMode="ltGray">
            <a:xfrm rot="2700000">
              <a:off x="293" y="1056"/>
              <a:ext cx="215" cy="2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5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1" name="Arc 13"/>
            <p:cNvSpPr>
              <a:spLocks/>
            </p:cNvSpPr>
            <p:nvPr/>
          </p:nvSpPr>
          <p:spPr bwMode="ltGray">
            <a:xfrm rot="2700000">
              <a:off x="347" y="1727"/>
              <a:ext cx="455" cy="45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2" name="Arc 14"/>
            <p:cNvSpPr>
              <a:spLocks/>
            </p:cNvSpPr>
            <p:nvPr/>
          </p:nvSpPr>
          <p:spPr bwMode="ltGray">
            <a:xfrm rot="2700000">
              <a:off x="347" y="2518"/>
              <a:ext cx="455" cy="45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3" name="Arc 15"/>
            <p:cNvSpPr>
              <a:spLocks/>
            </p:cNvSpPr>
            <p:nvPr/>
          </p:nvSpPr>
          <p:spPr bwMode="ltGray">
            <a:xfrm rot="2700000">
              <a:off x="342" y="2523"/>
              <a:ext cx="438" cy="435"/>
            </a:xfrm>
            <a:custGeom>
              <a:avLst/>
              <a:gdLst>
                <a:gd name="G0" fmla="+- 0 0 0"/>
                <a:gd name="G1" fmla="+- 20673 0 0"/>
                <a:gd name="G2" fmla="+- 21600 0 0"/>
                <a:gd name="T0" fmla="*/ 6259 w 20808"/>
                <a:gd name="T1" fmla="*/ 0 h 20673"/>
                <a:gd name="T2" fmla="*/ 20808 w 20808"/>
                <a:gd name="T3" fmla="*/ 14877 h 20673"/>
                <a:gd name="T4" fmla="*/ 0 w 20808"/>
                <a:gd name="T5" fmla="*/ 20673 h 20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4" name="Arc 16"/>
            <p:cNvSpPr>
              <a:spLocks/>
            </p:cNvSpPr>
            <p:nvPr/>
          </p:nvSpPr>
          <p:spPr bwMode="ltGray">
            <a:xfrm rot="2700000">
              <a:off x="339" y="2549"/>
              <a:ext cx="410" cy="400"/>
            </a:xfrm>
            <a:custGeom>
              <a:avLst/>
              <a:gdLst>
                <a:gd name="G0" fmla="+- 0 0 0"/>
                <a:gd name="G1" fmla="+- 18986 0 0"/>
                <a:gd name="G2" fmla="+- 21600 0 0"/>
                <a:gd name="T0" fmla="*/ 10300 w 19469"/>
                <a:gd name="T1" fmla="*/ 0 h 18986"/>
                <a:gd name="T2" fmla="*/ 19469 w 19469"/>
                <a:gd name="T3" fmla="*/ 9631 h 18986"/>
                <a:gd name="T4" fmla="*/ 0 w 19469"/>
                <a:gd name="T5" fmla="*/ 18986 h 18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5" name="Arc 17"/>
            <p:cNvSpPr>
              <a:spLocks/>
            </p:cNvSpPr>
            <p:nvPr/>
          </p:nvSpPr>
          <p:spPr bwMode="ltGray">
            <a:xfrm rot="2700000">
              <a:off x="334" y="2567"/>
              <a:ext cx="361" cy="357"/>
            </a:xfrm>
            <a:custGeom>
              <a:avLst/>
              <a:gdLst>
                <a:gd name="G0" fmla="+- 0 0 0"/>
                <a:gd name="G1" fmla="+- 16950 0 0"/>
                <a:gd name="G2" fmla="+- 21600 0 0"/>
                <a:gd name="T0" fmla="*/ 13389 w 17119"/>
                <a:gd name="T1" fmla="*/ 0 h 16950"/>
                <a:gd name="T2" fmla="*/ 17119 w 17119"/>
                <a:gd name="T3" fmla="*/ 3778 h 16950"/>
                <a:gd name="T4" fmla="*/ 0 w 17119"/>
                <a:gd name="T5" fmla="*/ 16950 h 16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6" name="Arc 18"/>
            <p:cNvSpPr>
              <a:spLocks/>
            </p:cNvSpPr>
            <p:nvPr/>
          </p:nvSpPr>
          <p:spPr bwMode="ltGray">
            <a:xfrm rot="2700000">
              <a:off x="293" y="2632"/>
              <a:ext cx="215" cy="2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5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7" name="Arc 19"/>
            <p:cNvSpPr>
              <a:spLocks/>
            </p:cNvSpPr>
            <p:nvPr/>
          </p:nvSpPr>
          <p:spPr bwMode="ltGray">
            <a:xfrm rot="2700000">
              <a:off x="347" y="3303"/>
              <a:ext cx="455" cy="45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8" name="Arc 20"/>
            <p:cNvSpPr>
              <a:spLocks/>
            </p:cNvSpPr>
            <p:nvPr/>
          </p:nvSpPr>
          <p:spPr bwMode="ltGray">
            <a:xfrm rot="18900000">
              <a:off x="89" y="553"/>
              <a:ext cx="455" cy="45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53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9" name="Arc 21"/>
            <p:cNvSpPr>
              <a:spLocks/>
            </p:cNvSpPr>
            <p:nvPr/>
          </p:nvSpPr>
          <p:spPr bwMode="ltGray">
            <a:xfrm rot="18900000">
              <a:off x="98" y="560"/>
              <a:ext cx="443" cy="442"/>
            </a:xfrm>
            <a:custGeom>
              <a:avLst/>
              <a:gdLst>
                <a:gd name="G0" fmla="+- 21031 0 0"/>
                <a:gd name="G1" fmla="+- 20972 0 0"/>
                <a:gd name="G2" fmla="+- 21600 0 0"/>
                <a:gd name="T0" fmla="*/ 0 w 21031"/>
                <a:gd name="T1" fmla="*/ 16046 h 20972"/>
                <a:gd name="T2" fmla="*/ 15859 w 21031"/>
                <a:gd name="T3" fmla="*/ 0 h 20972"/>
                <a:gd name="T4" fmla="*/ 21031 w 21031"/>
                <a:gd name="T5" fmla="*/ 20972 h 20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0" name="Arc 22"/>
            <p:cNvSpPr>
              <a:spLocks/>
            </p:cNvSpPr>
            <p:nvPr/>
          </p:nvSpPr>
          <p:spPr bwMode="ltGray">
            <a:xfrm rot="18900000">
              <a:off x="139" y="581"/>
              <a:ext cx="414" cy="404"/>
            </a:xfrm>
            <a:custGeom>
              <a:avLst/>
              <a:gdLst>
                <a:gd name="G0" fmla="+- 19657 0 0"/>
                <a:gd name="G1" fmla="+- 19195 0 0"/>
                <a:gd name="G2" fmla="+- 21600 0 0"/>
                <a:gd name="T0" fmla="*/ 0 w 19657"/>
                <a:gd name="T1" fmla="*/ 10243 h 19195"/>
                <a:gd name="T2" fmla="*/ 9752 w 19657"/>
                <a:gd name="T3" fmla="*/ 0 h 19195"/>
                <a:gd name="T4" fmla="*/ 19657 w 19657"/>
                <a:gd name="T5" fmla="*/ 19195 h 19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1" name="Arc 23"/>
            <p:cNvSpPr>
              <a:spLocks/>
            </p:cNvSpPr>
            <p:nvPr/>
          </p:nvSpPr>
          <p:spPr bwMode="ltGray">
            <a:xfrm rot="18900000">
              <a:off x="197" y="602"/>
              <a:ext cx="361" cy="359"/>
            </a:xfrm>
            <a:custGeom>
              <a:avLst/>
              <a:gdLst>
                <a:gd name="G0" fmla="+- 17137 0 0"/>
                <a:gd name="G1" fmla="+- 17032 0 0"/>
                <a:gd name="G2" fmla="+- 21600 0 0"/>
                <a:gd name="T0" fmla="*/ 0 w 17137"/>
                <a:gd name="T1" fmla="*/ 3883 h 17032"/>
                <a:gd name="T2" fmla="*/ 3853 w 17137"/>
                <a:gd name="T3" fmla="*/ 0 h 17032"/>
                <a:gd name="T4" fmla="*/ 17137 w 17137"/>
                <a:gd name="T5" fmla="*/ 17032 h 17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2" name="Arc 24"/>
            <p:cNvSpPr>
              <a:spLocks/>
            </p:cNvSpPr>
            <p:nvPr/>
          </p:nvSpPr>
          <p:spPr bwMode="ltGray">
            <a:xfrm rot="18900000">
              <a:off x="389" y="672"/>
              <a:ext cx="215" cy="21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3" name="Arc 25"/>
            <p:cNvSpPr>
              <a:spLocks/>
            </p:cNvSpPr>
            <p:nvPr/>
          </p:nvSpPr>
          <p:spPr bwMode="ltGray">
            <a:xfrm rot="18900000">
              <a:off x="95" y="1335"/>
              <a:ext cx="455" cy="45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53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4" name="Arc 26"/>
            <p:cNvSpPr>
              <a:spLocks/>
            </p:cNvSpPr>
            <p:nvPr/>
          </p:nvSpPr>
          <p:spPr bwMode="ltGray">
            <a:xfrm rot="18900000">
              <a:off x="104" y="1342"/>
              <a:ext cx="443" cy="442"/>
            </a:xfrm>
            <a:custGeom>
              <a:avLst/>
              <a:gdLst>
                <a:gd name="G0" fmla="+- 21031 0 0"/>
                <a:gd name="G1" fmla="+- 20972 0 0"/>
                <a:gd name="G2" fmla="+- 21600 0 0"/>
                <a:gd name="T0" fmla="*/ 0 w 21031"/>
                <a:gd name="T1" fmla="*/ 16046 h 20972"/>
                <a:gd name="T2" fmla="*/ 15859 w 21031"/>
                <a:gd name="T3" fmla="*/ 0 h 20972"/>
                <a:gd name="T4" fmla="*/ 21031 w 21031"/>
                <a:gd name="T5" fmla="*/ 20972 h 20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5" name="Arc 27"/>
            <p:cNvSpPr>
              <a:spLocks/>
            </p:cNvSpPr>
            <p:nvPr/>
          </p:nvSpPr>
          <p:spPr bwMode="ltGray">
            <a:xfrm rot="18900000">
              <a:off x="145" y="1363"/>
              <a:ext cx="414" cy="404"/>
            </a:xfrm>
            <a:custGeom>
              <a:avLst/>
              <a:gdLst>
                <a:gd name="G0" fmla="+- 19657 0 0"/>
                <a:gd name="G1" fmla="+- 19195 0 0"/>
                <a:gd name="G2" fmla="+- 21600 0 0"/>
                <a:gd name="T0" fmla="*/ 0 w 19657"/>
                <a:gd name="T1" fmla="*/ 10243 h 19195"/>
                <a:gd name="T2" fmla="*/ 9752 w 19657"/>
                <a:gd name="T3" fmla="*/ 0 h 19195"/>
                <a:gd name="T4" fmla="*/ 19657 w 19657"/>
                <a:gd name="T5" fmla="*/ 19195 h 19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6" name="Arc 28"/>
            <p:cNvSpPr>
              <a:spLocks/>
            </p:cNvSpPr>
            <p:nvPr/>
          </p:nvSpPr>
          <p:spPr bwMode="ltGray">
            <a:xfrm rot="18900000">
              <a:off x="200" y="1384"/>
              <a:ext cx="361" cy="359"/>
            </a:xfrm>
            <a:custGeom>
              <a:avLst/>
              <a:gdLst>
                <a:gd name="G0" fmla="+- 17137 0 0"/>
                <a:gd name="G1" fmla="+- 17032 0 0"/>
                <a:gd name="G2" fmla="+- 21600 0 0"/>
                <a:gd name="T0" fmla="*/ 0 w 17137"/>
                <a:gd name="T1" fmla="*/ 3883 h 17032"/>
                <a:gd name="T2" fmla="*/ 3853 w 17137"/>
                <a:gd name="T3" fmla="*/ 0 h 17032"/>
                <a:gd name="T4" fmla="*/ 17137 w 17137"/>
                <a:gd name="T5" fmla="*/ 17032 h 17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7" name="Arc 29"/>
            <p:cNvSpPr>
              <a:spLocks/>
            </p:cNvSpPr>
            <p:nvPr/>
          </p:nvSpPr>
          <p:spPr bwMode="ltGray">
            <a:xfrm rot="18900000">
              <a:off x="389" y="1454"/>
              <a:ext cx="215" cy="21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8" name="Arc 30"/>
            <p:cNvSpPr>
              <a:spLocks/>
            </p:cNvSpPr>
            <p:nvPr/>
          </p:nvSpPr>
          <p:spPr bwMode="ltGray">
            <a:xfrm rot="2700000">
              <a:off x="342" y="1732"/>
              <a:ext cx="438" cy="435"/>
            </a:xfrm>
            <a:custGeom>
              <a:avLst/>
              <a:gdLst>
                <a:gd name="G0" fmla="+- 0 0 0"/>
                <a:gd name="G1" fmla="+- 20673 0 0"/>
                <a:gd name="G2" fmla="+- 21600 0 0"/>
                <a:gd name="T0" fmla="*/ 6259 w 20808"/>
                <a:gd name="T1" fmla="*/ 0 h 20673"/>
                <a:gd name="T2" fmla="*/ 20808 w 20808"/>
                <a:gd name="T3" fmla="*/ 14877 h 20673"/>
                <a:gd name="T4" fmla="*/ 0 w 20808"/>
                <a:gd name="T5" fmla="*/ 20673 h 20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9" name="Arc 31"/>
            <p:cNvSpPr>
              <a:spLocks/>
            </p:cNvSpPr>
            <p:nvPr/>
          </p:nvSpPr>
          <p:spPr bwMode="ltGray">
            <a:xfrm rot="2700000">
              <a:off x="339" y="1758"/>
              <a:ext cx="410" cy="400"/>
            </a:xfrm>
            <a:custGeom>
              <a:avLst/>
              <a:gdLst>
                <a:gd name="G0" fmla="+- 0 0 0"/>
                <a:gd name="G1" fmla="+- 18986 0 0"/>
                <a:gd name="G2" fmla="+- 21600 0 0"/>
                <a:gd name="T0" fmla="*/ 10300 w 19469"/>
                <a:gd name="T1" fmla="*/ 0 h 18986"/>
                <a:gd name="T2" fmla="*/ 19469 w 19469"/>
                <a:gd name="T3" fmla="*/ 9631 h 18986"/>
                <a:gd name="T4" fmla="*/ 0 w 19469"/>
                <a:gd name="T5" fmla="*/ 18986 h 18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0" name="Arc 32"/>
            <p:cNvSpPr>
              <a:spLocks/>
            </p:cNvSpPr>
            <p:nvPr/>
          </p:nvSpPr>
          <p:spPr bwMode="ltGray">
            <a:xfrm rot="2700000">
              <a:off x="337" y="1776"/>
              <a:ext cx="361" cy="357"/>
            </a:xfrm>
            <a:custGeom>
              <a:avLst/>
              <a:gdLst>
                <a:gd name="G0" fmla="+- 0 0 0"/>
                <a:gd name="G1" fmla="+- 16950 0 0"/>
                <a:gd name="G2" fmla="+- 21600 0 0"/>
                <a:gd name="T0" fmla="*/ 13389 w 17119"/>
                <a:gd name="T1" fmla="*/ 0 h 16950"/>
                <a:gd name="T2" fmla="*/ 17119 w 17119"/>
                <a:gd name="T3" fmla="*/ 3778 h 16950"/>
                <a:gd name="T4" fmla="*/ 0 w 17119"/>
                <a:gd name="T5" fmla="*/ 16950 h 16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1" name="Arc 33"/>
            <p:cNvSpPr>
              <a:spLocks/>
            </p:cNvSpPr>
            <p:nvPr/>
          </p:nvSpPr>
          <p:spPr bwMode="ltGray">
            <a:xfrm rot="2700000">
              <a:off x="293" y="1844"/>
              <a:ext cx="215" cy="2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5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2" name="Arc 34"/>
            <p:cNvSpPr>
              <a:spLocks/>
            </p:cNvSpPr>
            <p:nvPr/>
          </p:nvSpPr>
          <p:spPr bwMode="ltGray">
            <a:xfrm rot="18900000">
              <a:off x="98" y="2123"/>
              <a:ext cx="455" cy="45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53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3" name="Arc 35"/>
            <p:cNvSpPr>
              <a:spLocks/>
            </p:cNvSpPr>
            <p:nvPr/>
          </p:nvSpPr>
          <p:spPr bwMode="ltGray">
            <a:xfrm rot="18900000">
              <a:off x="113" y="2130"/>
              <a:ext cx="443" cy="442"/>
            </a:xfrm>
            <a:custGeom>
              <a:avLst/>
              <a:gdLst>
                <a:gd name="G0" fmla="+- 21031 0 0"/>
                <a:gd name="G1" fmla="+- 20972 0 0"/>
                <a:gd name="G2" fmla="+- 21600 0 0"/>
                <a:gd name="T0" fmla="*/ 0 w 21031"/>
                <a:gd name="T1" fmla="*/ 16046 h 20972"/>
                <a:gd name="T2" fmla="*/ 15859 w 21031"/>
                <a:gd name="T3" fmla="*/ 0 h 20972"/>
                <a:gd name="T4" fmla="*/ 21031 w 21031"/>
                <a:gd name="T5" fmla="*/ 20972 h 20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4" name="Arc 36"/>
            <p:cNvSpPr>
              <a:spLocks/>
            </p:cNvSpPr>
            <p:nvPr/>
          </p:nvSpPr>
          <p:spPr bwMode="ltGray">
            <a:xfrm rot="18900000">
              <a:off x="148" y="2151"/>
              <a:ext cx="414" cy="404"/>
            </a:xfrm>
            <a:custGeom>
              <a:avLst/>
              <a:gdLst>
                <a:gd name="G0" fmla="+- 19657 0 0"/>
                <a:gd name="G1" fmla="+- 19195 0 0"/>
                <a:gd name="G2" fmla="+- 21600 0 0"/>
                <a:gd name="T0" fmla="*/ 0 w 19657"/>
                <a:gd name="T1" fmla="*/ 10243 h 19195"/>
                <a:gd name="T2" fmla="*/ 9752 w 19657"/>
                <a:gd name="T3" fmla="*/ 0 h 19195"/>
                <a:gd name="T4" fmla="*/ 19657 w 19657"/>
                <a:gd name="T5" fmla="*/ 19195 h 19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5" name="Arc 37"/>
            <p:cNvSpPr>
              <a:spLocks/>
            </p:cNvSpPr>
            <p:nvPr/>
          </p:nvSpPr>
          <p:spPr bwMode="ltGray">
            <a:xfrm rot="18900000">
              <a:off x="203" y="2172"/>
              <a:ext cx="361" cy="359"/>
            </a:xfrm>
            <a:custGeom>
              <a:avLst/>
              <a:gdLst>
                <a:gd name="G0" fmla="+- 17137 0 0"/>
                <a:gd name="G1" fmla="+- 17032 0 0"/>
                <a:gd name="G2" fmla="+- 21600 0 0"/>
                <a:gd name="T0" fmla="*/ 0 w 17137"/>
                <a:gd name="T1" fmla="*/ 3883 h 17032"/>
                <a:gd name="T2" fmla="*/ 3853 w 17137"/>
                <a:gd name="T3" fmla="*/ 0 h 17032"/>
                <a:gd name="T4" fmla="*/ 17137 w 17137"/>
                <a:gd name="T5" fmla="*/ 17032 h 17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6" name="Arc 38"/>
            <p:cNvSpPr>
              <a:spLocks/>
            </p:cNvSpPr>
            <p:nvPr/>
          </p:nvSpPr>
          <p:spPr bwMode="ltGray">
            <a:xfrm rot="18900000">
              <a:off x="392" y="2242"/>
              <a:ext cx="215" cy="21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7" name="Arc 39"/>
            <p:cNvSpPr>
              <a:spLocks/>
            </p:cNvSpPr>
            <p:nvPr/>
          </p:nvSpPr>
          <p:spPr bwMode="ltGray">
            <a:xfrm rot="18900000">
              <a:off x="95" y="2914"/>
              <a:ext cx="455" cy="45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53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8" name="Arc 40"/>
            <p:cNvSpPr>
              <a:spLocks/>
            </p:cNvSpPr>
            <p:nvPr/>
          </p:nvSpPr>
          <p:spPr bwMode="ltGray">
            <a:xfrm rot="18900000">
              <a:off x="104" y="2921"/>
              <a:ext cx="443" cy="442"/>
            </a:xfrm>
            <a:custGeom>
              <a:avLst/>
              <a:gdLst>
                <a:gd name="G0" fmla="+- 21031 0 0"/>
                <a:gd name="G1" fmla="+- 20972 0 0"/>
                <a:gd name="G2" fmla="+- 21600 0 0"/>
                <a:gd name="T0" fmla="*/ 0 w 21031"/>
                <a:gd name="T1" fmla="*/ 16046 h 20972"/>
                <a:gd name="T2" fmla="*/ 15859 w 21031"/>
                <a:gd name="T3" fmla="*/ 0 h 20972"/>
                <a:gd name="T4" fmla="*/ 21031 w 21031"/>
                <a:gd name="T5" fmla="*/ 20972 h 20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9" name="Arc 41"/>
            <p:cNvSpPr>
              <a:spLocks/>
            </p:cNvSpPr>
            <p:nvPr/>
          </p:nvSpPr>
          <p:spPr bwMode="ltGray">
            <a:xfrm rot="18900000">
              <a:off x="145" y="2942"/>
              <a:ext cx="414" cy="404"/>
            </a:xfrm>
            <a:custGeom>
              <a:avLst/>
              <a:gdLst>
                <a:gd name="G0" fmla="+- 19657 0 0"/>
                <a:gd name="G1" fmla="+- 19195 0 0"/>
                <a:gd name="G2" fmla="+- 21600 0 0"/>
                <a:gd name="T0" fmla="*/ 0 w 19657"/>
                <a:gd name="T1" fmla="*/ 10243 h 19195"/>
                <a:gd name="T2" fmla="*/ 9752 w 19657"/>
                <a:gd name="T3" fmla="*/ 0 h 19195"/>
                <a:gd name="T4" fmla="*/ 19657 w 19657"/>
                <a:gd name="T5" fmla="*/ 19195 h 19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0" name="Arc 42"/>
            <p:cNvSpPr>
              <a:spLocks/>
            </p:cNvSpPr>
            <p:nvPr/>
          </p:nvSpPr>
          <p:spPr bwMode="ltGray">
            <a:xfrm rot="18900000">
              <a:off x="203" y="2963"/>
              <a:ext cx="361" cy="359"/>
            </a:xfrm>
            <a:custGeom>
              <a:avLst/>
              <a:gdLst>
                <a:gd name="G0" fmla="+- 17137 0 0"/>
                <a:gd name="G1" fmla="+- 17032 0 0"/>
                <a:gd name="G2" fmla="+- 21600 0 0"/>
                <a:gd name="T0" fmla="*/ 0 w 17137"/>
                <a:gd name="T1" fmla="*/ 3883 h 17032"/>
                <a:gd name="T2" fmla="*/ 3853 w 17137"/>
                <a:gd name="T3" fmla="*/ 0 h 17032"/>
                <a:gd name="T4" fmla="*/ 17137 w 17137"/>
                <a:gd name="T5" fmla="*/ 17032 h 17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1" name="Arc 43"/>
            <p:cNvSpPr>
              <a:spLocks/>
            </p:cNvSpPr>
            <p:nvPr/>
          </p:nvSpPr>
          <p:spPr bwMode="ltGray">
            <a:xfrm rot="18900000">
              <a:off x="389" y="3033"/>
              <a:ext cx="215" cy="21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2" name="Arc 44"/>
            <p:cNvSpPr>
              <a:spLocks/>
            </p:cNvSpPr>
            <p:nvPr/>
          </p:nvSpPr>
          <p:spPr bwMode="ltGray">
            <a:xfrm rot="2700000">
              <a:off x="342" y="3308"/>
              <a:ext cx="438" cy="435"/>
            </a:xfrm>
            <a:custGeom>
              <a:avLst/>
              <a:gdLst>
                <a:gd name="G0" fmla="+- 0 0 0"/>
                <a:gd name="G1" fmla="+- 20673 0 0"/>
                <a:gd name="G2" fmla="+- 21600 0 0"/>
                <a:gd name="T0" fmla="*/ 6259 w 20808"/>
                <a:gd name="T1" fmla="*/ 0 h 20673"/>
                <a:gd name="T2" fmla="*/ 20808 w 20808"/>
                <a:gd name="T3" fmla="*/ 14877 h 20673"/>
                <a:gd name="T4" fmla="*/ 0 w 20808"/>
                <a:gd name="T5" fmla="*/ 20673 h 20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08" h="20673" fill="none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</a:path>
                <a:path w="20808" h="20673" stroke="0" extrusionOk="0">
                  <a:moveTo>
                    <a:pt x="6259" y="-1"/>
                  </a:moveTo>
                  <a:cubicBezTo>
                    <a:pt x="13335" y="2142"/>
                    <a:pt x="18823" y="7754"/>
                    <a:pt x="20807" y="14877"/>
                  </a:cubicBezTo>
                  <a:lnTo>
                    <a:pt x="0" y="206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3" name="Arc 45"/>
            <p:cNvSpPr>
              <a:spLocks/>
            </p:cNvSpPr>
            <p:nvPr/>
          </p:nvSpPr>
          <p:spPr bwMode="ltGray">
            <a:xfrm rot="2700000">
              <a:off x="339" y="3334"/>
              <a:ext cx="410" cy="400"/>
            </a:xfrm>
            <a:custGeom>
              <a:avLst/>
              <a:gdLst>
                <a:gd name="G0" fmla="+- 0 0 0"/>
                <a:gd name="G1" fmla="+- 18986 0 0"/>
                <a:gd name="G2" fmla="+- 21600 0 0"/>
                <a:gd name="T0" fmla="*/ 10300 w 19469"/>
                <a:gd name="T1" fmla="*/ 0 h 18986"/>
                <a:gd name="T2" fmla="*/ 19469 w 19469"/>
                <a:gd name="T3" fmla="*/ 9631 h 18986"/>
                <a:gd name="T4" fmla="*/ 0 w 19469"/>
                <a:gd name="T5" fmla="*/ 18986 h 18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69" h="18986" fill="none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</a:path>
                <a:path w="19469" h="18986" stroke="0" extrusionOk="0">
                  <a:moveTo>
                    <a:pt x="10300" y="-1"/>
                  </a:moveTo>
                  <a:cubicBezTo>
                    <a:pt x="14293" y="2166"/>
                    <a:pt x="17501" y="5536"/>
                    <a:pt x="19469" y="9630"/>
                  </a:cubicBezTo>
                  <a:lnTo>
                    <a:pt x="0" y="1898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4" name="Arc 46"/>
            <p:cNvSpPr>
              <a:spLocks/>
            </p:cNvSpPr>
            <p:nvPr/>
          </p:nvSpPr>
          <p:spPr bwMode="ltGray">
            <a:xfrm rot="2700000">
              <a:off x="334" y="3352"/>
              <a:ext cx="361" cy="357"/>
            </a:xfrm>
            <a:custGeom>
              <a:avLst/>
              <a:gdLst>
                <a:gd name="G0" fmla="+- 0 0 0"/>
                <a:gd name="G1" fmla="+- 16950 0 0"/>
                <a:gd name="G2" fmla="+- 21600 0 0"/>
                <a:gd name="T0" fmla="*/ 13389 w 17119"/>
                <a:gd name="T1" fmla="*/ 0 h 16950"/>
                <a:gd name="T2" fmla="*/ 17119 w 17119"/>
                <a:gd name="T3" fmla="*/ 3778 h 16950"/>
                <a:gd name="T4" fmla="*/ 0 w 17119"/>
                <a:gd name="T5" fmla="*/ 16950 h 16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19" h="16950" fill="none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</a:path>
                <a:path w="17119" h="16950" stroke="0" extrusionOk="0">
                  <a:moveTo>
                    <a:pt x="13388" y="0"/>
                  </a:moveTo>
                  <a:cubicBezTo>
                    <a:pt x="14782" y="1101"/>
                    <a:pt x="16035" y="2370"/>
                    <a:pt x="17118" y="3778"/>
                  </a:cubicBezTo>
                  <a:lnTo>
                    <a:pt x="0" y="169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5" name="Arc 47"/>
            <p:cNvSpPr>
              <a:spLocks/>
            </p:cNvSpPr>
            <p:nvPr/>
          </p:nvSpPr>
          <p:spPr bwMode="ltGray">
            <a:xfrm rot="2700000">
              <a:off x="293" y="3420"/>
              <a:ext cx="215" cy="2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5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890" y="0"/>
                    <a:pt x="21544" y="9609"/>
                    <a:pt x="21599" y="215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6" name="Arc 48"/>
            <p:cNvSpPr>
              <a:spLocks/>
            </p:cNvSpPr>
            <p:nvPr/>
          </p:nvSpPr>
          <p:spPr bwMode="ltGray">
            <a:xfrm rot="18900000">
              <a:off x="95" y="3699"/>
              <a:ext cx="455" cy="45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53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</a:path>
                <a:path w="21600" h="21600" stroke="0" extrusionOk="0">
                  <a:moveTo>
                    <a:pt x="0" y="21553"/>
                  </a:moveTo>
                  <a:cubicBezTo>
                    <a:pt x="25" y="9642"/>
                    <a:pt x="9688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7" name="Arc 49"/>
            <p:cNvSpPr>
              <a:spLocks/>
            </p:cNvSpPr>
            <p:nvPr/>
          </p:nvSpPr>
          <p:spPr bwMode="ltGray">
            <a:xfrm rot="18900000">
              <a:off x="104" y="3706"/>
              <a:ext cx="443" cy="442"/>
            </a:xfrm>
            <a:custGeom>
              <a:avLst/>
              <a:gdLst>
                <a:gd name="G0" fmla="+- 21031 0 0"/>
                <a:gd name="G1" fmla="+- 20972 0 0"/>
                <a:gd name="G2" fmla="+- 21600 0 0"/>
                <a:gd name="T0" fmla="*/ 0 w 21031"/>
                <a:gd name="T1" fmla="*/ 16046 h 20972"/>
                <a:gd name="T2" fmla="*/ 15859 w 21031"/>
                <a:gd name="T3" fmla="*/ 0 h 20972"/>
                <a:gd name="T4" fmla="*/ 21031 w 21031"/>
                <a:gd name="T5" fmla="*/ 20972 h 20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31" h="20972" fill="none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</a:path>
                <a:path w="21031" h="20972" stroke="0" extrusionOk="0">
                  <a:moveTo>
                    <a:pt x="0" y="16046"/>
                  </a:moveTo>
                  <a:cubicBezTo>
                    <a:pt x="1851" y="8142"/>
                    <a:pt x="7977" y="1943"/>
                    <a:pt x="15859" y="0"/>
                  </a:cubicBezTo>
                  <a:lnTo>
                    <a:pt x="21031" y="2097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8" name="Arc 50"/>
            <p:cNvSpPr>
              <a:spLocks/>
            </p:cNvSpPr>
            <p:nvPr/>
          </p:nvSpPr>
          <p:spPr bwMode="ltGray">
            <a:xfrm rot="18900000">
              <a:off x="145" y="3727"/>
              <a:ext cx="414" cy="404"/>
            </a:xfrm>
            <a:custGeom>
              <a:avLst/>
              <a:gdLst>
                <a:gd name="G0" fmla="+- 19657 0 0"/>
                <a:gd name="G1" fmla="+- 19195 0 0"/>
                <a:gd name="G2" fmla="+- 21600 0 0"/>
                <a:gd name="T0" fmla="*/ 0 w 19657"/>
                <a:gd name="T1" fmla="*/ 10243 h 19195"/>
                <a:gd name="T2" fmla="*/ 9752 w 19657"/>
                <a:gd name="T3" fmla="*/ 0 h 19195"/>
                <a:gd name="T4" fmla="*/ 19657 w 19657"/>
                <a:gd name="T5" fmla="*/ 19195 h 19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657" h="19195" fill="none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</a:path>
                <a:path w="19657" h="19195" stroke="0" extrusionOk="0">
                  <a:moveTo>
                    <a:pt x="-1" y="10242"/>
                  </a:moveTo>
                  <a:cubicBezTo>
                    <a:pt x="2008" y="5830"/>
                    <a:pt x="5443" y="2223"/>
                    <a:pt x="9751" y="-1"/>
                  </a:cubicBezTo>
                  <a:lnTo>
                    <a:pt x="19657" y="1919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9" name="Arc 51"/>
            <p:cNvSpPr>
              <a:spLocks/>
            </p:cNvSpPr>
            <p:nvPr/>
          </p:nvSpPr>
          <p:spPr bwMode="ltGray">
            <a:xfrm rot="18900000">
              <a:off x="200" y="3748"/>
              <a:ext cx="361" cy="359"/>
            </a:xfrm>
            <a:custGeom>
              <a:avLst/>
              <a:gdLst>
                <a:gd name="G0" fmla="+- 17137 0 0"/>
                <a:gd name="G1" fmla="+- 17032 0 0"/>
                <a:gd name="G2" fmla="+- 21600 0 0"/>
                <a:gd name="T0" fmla="*/ 0 w 17137"/>
                <a:gd name="T1" fmla="*/ 3883 h 17032"/>
                <a:gd name="T2" fmla="*/ 3853 w 17137"/>
                <a:gd name="T3" fmla="*/ 0 h 17032"/>
                <a:gd name="T4" fmla="*/ 17137 w 17137"/>
                <a:gd name="T5" fmla="*/ 17032 h 17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37" h="17032" fill="none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</a:path>
                <a:path w="17137" h="17032" stroke="0" extrusionOk="0">
                  <a:moveTo>
                    <a:pt x="0" y="3883"/>
                  </a:moveTo>
                  <a:cubicBezTo>
                    <a:pt x="1114" y="2430"/>
                    <a:pt x="2409" y="1125"/>
                    <a:pt x="3852" y="-1"/>
                  </a:cubicBezTo>
                  <a:lnTo>
                    <a:pt x="17137" y="170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0" name="Arc 52"/>
            <p:cNvSpPr>
              <a:spLocks/>
            </p:cNvSpPr>
            <p:nvPr/>
          </p:nvSpPr>
          <p:spPr bwMode="ltGray">
            <a:xfrm rot="18900000">
              <a:off x="389" y="3818"/>
              <a:ext cx="215" cy="21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500 h 21600"/>
                <a:gd name="T2" fmla="*/ 21600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</a:path>
                <a:path w="21600" h="21600" stroke="0" extrusionOk="0">
                  <a:moveTo>
                    <a:pt x="0" y="21500"/>
                  </a:moveTo>
                  <a:cubicBezTo>
                    <a:pt x="55" y="9609"/>
                    <a:pt x="9709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101" name="Rectangle 53"/>
          <p:cNvSpPr>
            <a:spLocks noGrp="1" noChangeArrowheads="1"/>
          </p:cNvSpPr>
          <p:nvPr>
            <p:ph type="title"/>
          </p:nvPr>
        </p:nvSpPr>
        <p:spPr bwMode="auto">
          <a:xfrm>
            <a:off x="1252538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02" name="Rectangle 5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2538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03" name="Rectangle 5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2538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B4C71EC6-210F-42DE-9C53-41977AD35B3D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2104" name="Rectangle 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0938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ru-RU"/>
          </a:p>
        </p:txBody>
      </p:sp>
      <p:sp>
        <p:nvSpPr>
          <p:cNvPr id="2105" name="Rectangle 5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19938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Различные виды театра  в детском саду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76872"/>
            <a:ext cx="7857137" cy="3744416"/>
          </a:xfrm>
        </p:spPr>
      </p:pic>
    </p:spTree>
    <p:extLst>
      <p:ext uri="{BB962C8B-B14F-4D97-AF65-F5344CB8AC3E}">
        <p14:creationId xmlns:p14="http://schemas.microsoft.com/office/powerpoint/2010/main" val="332926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7724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Театр на совочках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4735026" cy="2664296"/>
          </a:xfrm>
        </p:spPr>
      </p:pic>
      <p:pic>
        <p:nvPicPr>
          <p:cNvPr id="1027" name="Picture 3" descr="C:\Users\симона\Desktop\театр для нели  семинар\DSC072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052" y="3933056"/>
            <a:ext cx="4383991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43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252538" y="116632"/>
            <a:ext cx="7772400" cy="1152128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Лиса из  пластмассовой бутылки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08720"/>
            <a:ext cx="4353069" cy="2448272"/>
          </a:xfrm>
        </p:spPr>
      </p:pic>
      <p:pic>
        <p:nvPicPr>
          <p:cNvPr id="2050" name="Picture 2" descr="C:\Users\симона\Desktop\театр для нели  семинар\pict00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6000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имона\Desktop\театр для нели  семинар\pict00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85" y="3429000"/>
            <a:ext cx="23762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63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873" y="188640"/>
            <a:ext cx="7772400" cy="875184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Настольный театр из бросового материала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88841"/>
            <a:ext cx="3645858" cy="2936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симона\Desktop\театр для нели  семинар\DSC072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474" y="3933056"/>
            <a:ext cx="4382525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142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52538" y="188640"/>
            <a:ext cx="7772400" cy="15639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Лягушка - царевна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772816"/>
            <a:ext cx="3027687" cy="4903675"/>
          </a:xfrm>
        </p:spPr>
      </p:pic>
    </p:spTree>
    <p:extLst>
      <p:ext uri="{BB962C8B-B14F-4D97-AF65-F5344CB8AC3E}">
        <p14:creationId xmlns:p14="http://schemas.microsoft.com/office/powerpoint/2010/main" val="31724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5F5F5F"/>
      </a:dk1>
      <a:lt1>
        <a:srgbClr val="FFFFCC"/>
      </a:lt1>
      <a:dk2>
        <a:srgbClr val="000000"/>
      </a:dk2>
      <a:lt2>
        <a:srgbClr val="FFCC00"/>
      </a:lt2>
      <a:accent1>
        <a:srgbClr val="FF7C80"/>
      </a:accent1>
      <a:accent2>
        <a:srgbClr val="990099"/>
      </a:accent2>
      <a:accent3>
        <a:srgbClr val="AAAAAA"/>
      </a:accent3>
      <a:accent4>
        <a:srgbClr val="DADAAE"/>
      </a:accent4>
      <a:accent5>
        <a:srgbClr val="FFBFC0"/>
      </a:accent5>
      <a:accent6>
        <a:srgbClr val="8A008A"/>
      </a:accent6>
      <a:hlink>
        <a:srgbClr val="FF3399"/>
      </a:hlink>
      <a:folHlink>
        <a:srgbClr val="9933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5F5F5F"/>
        </a:dk1>
        <a:lt1>
          <a:srgbClr val="FFFFCC"/>
        </a:lt1>
        <a:dk2>
          <a:srgbClr val="000000"/>
        </a:dk2>
        <a:lt2>
          <a:srgbClr val="FFCC00"/>
        </a:lt2>
        <a:accent1>
          <a:srgbClr val="FF7C80"/>
        </a:accent1>
        <a:accent2>
          <a:srgbClr val="990099"/>
        </a:accent2>
        <a:accent3>
          <a:srgbClr val="AAAAAA"/>
        </a:accent3>
        <a:accent4>
          <a:srgbClr val="DADAAE"/>
        </a:accent4>
        <a:accent5>
          <a:srgbClr val="FFBFC0"/>
        </a:accent5>
        <a:accent6>
          <a:srgbClr val="8A008A"/>
        </a:accent6>
        <a:hlink>
          <a:srgbClr val="FF3399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0000CC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AAE2"/>
        </a:accent5>
        <a:accent6>
          <a:srgbClr val="E7E7E7"/>
        </a:accent6>
        <a:hlink>
          <a:srgbClr val="000080"/>
        </a:hlink>
        <a:folHlink>
          <a:srgbClr val="FF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6633"/>
        </a:dk2>
        <a:lt2>
          <a:srgbClr val="969696"/>
        </a:lt2>
        <a:accent1>
          <a:srgbClr val="009900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E7E7E7"/>
        </a:accent6>
        <a:hlink>
          <a:srgbClr val="003300"/>
        </a:hlink>
        <a:folHlink>
          <a:srgbClr val="FF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CC"/>
        </a:lt1>
        <a:dk2>
          <a:srgbClr val="CC0000"/>
        </a:dk2>
        <a:lt2>
          <a:srgbClr val="808000"/>
        </a:lt2>
        <a:accent1>
          <a:srgbClr val="CC9900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E2CAAA"/>
        </a:accent5>
        <a:accent6>
          <a:srgbClr val="730000"/>
        </a:accent6>
        <a:hlink>
          <a:srgbClr val="FF6633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336699"/>
        </a:dk2>
        <a:lt2>
          <a:srgbClr val="969696"/>
        </a:lt2>
        <a:accent1>
          <a:srgbClr val="99FFCC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CAFFE2"/>
        </a:accent5>
        <a:accent6>
          <a:srgbClr val="5CB9E7"/>
        </a:accent6>
        <a:hlink>
          <a:srgbClr val="CCCCFF"/>
        </a:hlink>
        <a:folHlink>
          <a:srgbClr val="99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49764A"/>
        </a:dk1>
        <a:lt1>
          <a:srgbClr val="CCFFCC"/>
        </a:lt1>
        <a:dk2>
          <a:srgbClr val="001800"/>
        </a:dk2>
        <a:lt2>
          <a:srgbClr val="FFFFFF"/>
        </a:lt2>
        <a:accent1>
          <a:srgbClr val="66CCFF"/>
        </a:accent1>
        <a:accent2>
          <a:srgbClr val="00FFFF"/>
        </a:accent2>
        <a:accent3>
          <a:srgbClr val="AAABAA"/>
        </a:accent3>
        <a:accent4>
          <a:srgbClr val="AEDAAE"/>
        </a:accent4>
        <a:accent5>
          <a:srgbClr val="B8E2FF"/>
        </a:accent5>
        <a:accent6>
          <a:srgbClr val="00E7E7"/>
        </a:accent6>
        <a:hlink>
          <a:srgbClr val="009999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A05F8B"/>
        </a:dk1>
        <a:lt1>
          <a:srgbClr val="FFE4FF"/>
        </a:lt1>
        <a:dk2>
          <a:srgbClr val="280028"/>
        </a:dk2>
        <a:lt2>
          <a:srgbClr val="FFFFFF"/>
        </a:lt2>
        <a:accent1>
          <a:srgbClr val="FF33CC"/>
        </a:accent1>
        <a:accent2>
          <a:srgbClr val="CC0099"/>
        </a:accent2>
        <a:accent3>
          <a:srgbClr val="ACAAAC"/>
        </a:accent3>
        <a:accent4>
          <a:srgbClr val="DAC3DA"/>
        </a:accent4>
        <a:accent5>
          <a:srgbClr val="FFADE2"/>
        </a:accent5>
        <a:accent6>
          <a:srgbClr val="B9008A"/>
        </a:accent6>
        <a:hlink>
          <a:srgbClr val="99009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4D4D93"/>
        </a:dk1>
        <a:lt1>
          <a:srgbClr val="CCECFF"/>
        </a:lt1>
        <a:dk2>
          <a:srgbClr val="00003E"/>
        </a:dk2>
        <a:lt2>
          <a:srgbClr val="FFFFFF"/>
        </a:lt2>
        <a:accent1>
          <a:srgbClr val="66CCFF"/>
        </a:accent1>
        <a:accent2>
          <a:srgbClr val="00FFFF"/>
        </a:accent2>
        <a:accent3>
          <a:srgbClr val="AAAAAF"/>
        </a:accent3>
        <a:accent4>
          <a:srgbClr val="AEC9DA"/>
        </a:accent4>
        <a:accent5>
          <a:srgbClr val="B8E2FF"/>
        </a:accent5>
        <a:accent6>
          <a:srgbClr val="00E7E7"/>
        </a:accent6>
        <a:hlink>
          <a:srgbClr val="6699FF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01069019</Template>
  <TotalTime>81</TotalTime>
  <Words>21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Default Design</vt:lpstr>
      <vt:lpstr>Различные виды театра  в детском саду</vt:lpstr>
      <vt:lpstr>Театр на совочках</vt:lpstr>
      <vt:lpstr>Лиса из  пластмассовой бутылки</vt:lpstr>
      <vt:lpstr>Настольный театр из бросового материала</vt:lpstr>
      <vt:lpstr>Лягушка - царевна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Различные виды театра  в детском саду</dc:title>
  <dc:creator>симона</dc:creator>
  <cp:lastModifiedBy>симона</cp:lastModifiedBy>
  <cp:revision>17</cp:revision>
  <dcterms:created xsi:type="dcterms:W3CDTF">2012-12-04T12:05:23Z</dcterms:created>
  <dcterms:modified xsi:type="dcterms:W3CDTF">2012-12-09T17:26:24Z</dcterms:modified>
</cp:coreProperties>
</file>